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media/image13.jpg" ContentType="image/jpg"/>
  <Override PartName="/ppt/media/image14.jpg" ContentType="image/jp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12.xml" ContentType="application/vnd.openxmlformats-officedocument.presentationml.notesSlide+xml"/>
  <Override PartName="/ppt/ink/ink16.xml" ContentType="application/inkml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  <p:sldMasterId id="2147483659" r:id="rId5"/>
  </p:sldMasterIdLst>
  <p:notesMasterIdLst>
    <p:notesMasterId r:id="rId26"/>
  </p:notesMasterIdLst>
  <p:sldIdLst>
    <p:sldId id="431" r:id="rId6"/>
    <p:sldId id="2147469422" r:id="rId7"/>
    <p:sldId id="462" r:id="rId8"/>
    <p:sldId id="898" r:id="rId9"/>
    <p:sldId id="1062" r:id="rId10"/>
    <p:sldId id="290" r:id="rId11"/>
    <p:sldId id="1080" r:id="rId12"/>
    <p:sldId id="907" r:id="rId13"/>
    <p:sldId id="426" r:id="rId14"/>
    <p:sldId id="432" r:id="rId15"/>
    <p:sldId id="2147469425" r:id="rId16"/>
    <p:sldId id="2147469427" r:id="rId17"/>
    <p:sldId id="2147469426" r:id="rId18"/>
    <p:sldId id="2147469431" r:id="rId19"/>
    <p:sldId id="2147469429" r:id="rId20"/>
    <p:sldId id="2147469430" r:id="rId21"/>
    <p:sldId id="2147469428" r:id="rId22"/>
    <p:sldId id="2147469432" r:id="rId23"/>
    <p:sldId id="2147469433" r:id="rId24"/>
    <p:sldId id="424" r:id="rId25"/>
  </p:sldIdLst>
  <p:sldSz cx="12192000" cy="6858000"/>
  <p:notesSz cx="6797675" cy="9928225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F7CB"/>
    <a:srgbClr val="A02B93"/>
    <a:srgbClr val="C5E0B4"/>
    <a:srgbClr val="D9D9D9"/>
    <a:srgbClr val="00478F"/>
    <a:srgbClr val="4472C4"/>
    <a:srgbClr val="E7E6E6"/>
    <a:srgbClr val="78DAEE"/>
    <a:srgbClr val="218799"/>
    <a:srgbClr val="23C8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1BEE8C-D080-4C70-8319-BF8BB8FAAABD}" v="13" dt="2025-02-28T20:40:53.6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6"/>
    <p:restoredTop sz="95782"/>
  </p:normalViewPr>
  <p:slideViewPr>
    <p:cSldViewPr snapToGrid="0" showGuides="1">
      <p:cViewPr varScale="1">
        <p:scale>
          <a:sx n="62" d="100"/>
          <a:sy n="62" d="100"/>
        </p:scale>
        <p:origin x="65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nza Ocampo Rayo" userId="dbfef279-5881-410b-9e50-77b474ddfeb1" providerId="ADAL" clId="{7B1BEE8C-D080-4C70-8319-BF8BB8FAAABD}"/>
    <pc:docChg chg="undo custSel addSld delSld modSld sldOrd">
      <pc:chgData name="Aranza Ocampo Rayo" userId="dbfef279-5881-410b-9e50-77b474ddfeb1" providerId="ADAL" clId="{7B1BEE8C-D080-4C70-8319-BF8BB8FAAABD}" dt="2025-02-28T21:16:18.269" v="1067" actId="207"/>
      <pc:docMkLst>
        <pc:docMk/>
      </pc:docMkLst>
      <pc:sldChg chg="del">
        <pc:chgData name="Aranza Ocampo Rayo" userId="dbfef279-5881-410b-9e50-77b474ddfeb1" providerId="ADAL" clId="{7B1BEE8C-D080-4C70-8319-BF8BB8FAAABD}" dt="2025-02-28T19:08:16.820" v="71" actId="2696"/>
        <pc:sldMkLst>
          <pc:docMk/>
          <pc:sldMk cId="0" sldId="257"/>
        </pc:sldMkLst>
      </pc:sldChg>
      <pc:sldChg chg="del">
        <pc:chgData name="Aranza Ocampo Rayo" userId="dbfef279-5881-410b-9e50-77b474ddfeb1" providerId="ADAL" clId="{7B1BEE8C-D080-4C70-8319-BF8BB8FAAABD}" dt="2025-02-28T19:08:07.964" v="70" actId="2696"/>
        <pc:sldMkLst>
          <pc:docMk/>
          <pc:sldMk cId="0" sldId="258"/>
        </pc:sldMkLst>
      </pc:sldChg>
      <pc:sldChg chg="del">
        <pc:chgData name="Aranza Ocampo Rayo" userId="dbfef279-5881-410b-9e50-77b474ddfeb1" providerId="ADAL" clId="{7B1BEE8C-D080-4C70-8319-BF8BB8FAAABD}" dt="2025-02-28T19:11:35.640" v="72" actId="2696"/>
        <pc:sldMkLst>
          <pc:docMk/>
          <pc:sldMk cId="0" sldId="260"/>
        </pc:sldMkLst>
      </pc:sldChg>
      <pc:sldChg chg="del">
        <pc:chgData name="Aranza Ocampo Rayo" userId="dbfef279-5881-410b-9e50-77b474ddfeb1" providerId="ADAL" clId="{7B1BEE8C-D080-4C70-8319-BF8BB8FAAABD}" dt="2025-02-28T19:15:10.749" v="98" actId="2696"/>
        <pc:sldMkLst>
          <pc:docMk/>
          <pc:sldMk cId="2687223794" sldId="265"/>
        </pc:sldMkLst>
      </pc:sldChg>
      <pc:sldChg chg="del">
        <pc:chgData name="Aranza Ocampo Rayo" userId="dbfef279-5881-410b-9e50-77b474ddfeb1" providerId="ADAL" clId="{7B1BEE8C-D080-4C70-8319-BF8BB8FAAABD}" dt="2025-02-28T19:16:23.825" v="105" actId="2696"/>
        <pc:sldMkLst>
          <pc:docMk/>
          <pc:sldMk cId="2134554409" sldId="269"/>
        </pc:sldMkLst>
      </pc:sldChg>
      <pc:sldChg chg="del">
        <pc:chgData name="Aranza Ocampo Rayo" userId="dbfef279-5881-410b-9e50-77b474ddfeb1" providerId="ADAL" clId="{7B1BEE8C-D080-4C70-8319-BF8BB8FAAABD}" dt="2025-02-28T19:11:48.873" v="75" actId="2696"/>
        <pc:sldMkLst>
          <pc:docMk/>
          <pc:sldMk cId="0" sldId="270"/>
        </pc:sldMkLst>
      </pc:sldChg>
      <pc:sldChg chg="del">
        <pc:chgData name="Aranza Ocampo Rayo" userId="dbfef279-5881-410b-9e50-77b474ddfeb1" providerId="ADAL" clId="{7B1BEE8C-D080-4C70-8319-BF8BB8FAAABD}" dt="2025-02-28T19:11:56.342" v="76" actId="2696"/>
        <pc:sldMkLst>
          <pc:docMk/>
          <pc:sldMk cId="0" sldId="272"/>
        </pc:sldMkLst>
      </pc:sldChg>
      <pc:sldChg chg="del">
        <pc:chgData name="Aranza Ocampo Rayo" userId="dbfef279-5881-410b-9e50-77b474ddfeb1" providerId="ADAL" clId="{7B1BEE8C-D080-4C70-8319-BF8BB8FAAABD}" dt="2025-02-28T19:12:02.271" v="77" actId="2696"/>
        <pc:sldMkLst>
          <pc:docMk/>
          <pc:sldMk cId="0" sldId="274"/>
        </pc:sldMkLst>
      </pc:sldChg>
      <pc:sldChg chg="del">
        <pc:chgData name="Aranza Ocampo Rayo" userId="dbfef279-5881-410b-9e50-77b474ddfeb1" providerId="ADAL" clId="{7B1BEE8C-D080-4C70-8319-BF8BB8FAAABD}" dt="2025-02-28T19:12:08.114" v="78" actId="2696"/>
        <pc:sldMkLst>
          <pc:docMk/>
          <pc:sldMk cId="0" sldId="276"/>
        </pc:sldMkLst>
      </pc:sldChg>
      <pc:sldChg chg="del">
        <pc:chgData name="Aranza Ocampo Rayo" userId="dbfef279-5881-410b-9e50-77b474ddfeb1" providerId="ADAL" clId="{7B1BEE8C-D080-4C70-8319-BF8BB8FAAABD}" dt="2025-02-28T19:12:12.204" v="79" actId="2696"/>
        <pc:sldMkLst>
          <pc:docMk/>
          <pc:sldMk cId="0" sldId="278"/>
        </pc:sldMkLst>
      </pc:sldChg>
      <pc:sldChg chg="del">
        <pc:chgData name="Aranza Ocampo Rayo" userId="dbfef279-5881-410b-9e50-77b474ddfeb1" providerId="ADAL" clId="{7B1BEE8C-D080-4C70-8319-BF8BB8FAAABD}" dt="2025-02-28T19:12:23.054" v="80" actId="2696"/>
        <pc:sldMkLst>
          <pc:docMk/>
          <pc:sldMk cId="0" sldId="280"/>
        </pc:sldMkLst>
      </pc:sldChg>
      <pc:sldChg chg="del">
        <pc:chgData name="Aranza Ocampo Rayo" userId="dbfef279-5881-410b-9e50-77b474ddfeb1" providerId="ADAL" clId="{7B1BEE8C-D080-4C70-8319-BF8BB8FAAABD}" dt="2025-02-28T19:12:58.839" v="81" actId="2696"/>
        <pc:sldMkLst>
          <pc:docMk/>
          <pc:sldMk cId="0" sldId="281"/>
        </pc:sldMkLst>
      </pc:sldChg>
      <pc:sldChg chg="del">
        <pc:chgData name="Aranza Ocampo Rayo" userId="dbfef279-5881-410b-9e50-77b474ddfeb1" providerId="ADAL" clId="{7B1BEE8C-D080-4C70-8319-BF8BB8FAAABD}" dt="2025-02-28T19:13:08.866" v="82" actId="2696"/>
        <pc:sldMkLst>
          <pc:docMk/>
          <pc:sldMk cId="0" sldId="283"/>
        </pc:sldMkLst>
      </pc:sldChg>
      <pc:sldChg chg="del">
        <pc:chgData name="Aranza Ocampo Rayo" userId="dbfef279-5881-410b-9e50-77b474ddfeb1" providerId="ADAL" clId="{7B1BEE8C-D080-4C70-8319-BF8BB8FAAABD}" dt="2025-02-28T19:13:14.644" v="83" actId="2696"/>
        <pc:sldMkLst>
          <pc:docMk/>
          <pc:sldMk cId="0" sldId="285"/>
        </pc:sldMkLst>
      </pc:sldChg>
      <pc:sldChg chg="ord">
        <pc:chgData name="Aranza Ocampo Rayo" userId="dbfef279-5881-410b-9e50-77b474ddfeb1" providerId="ADAL" clId="{7B1BEE8C-D080-4C70-8319-BF8BB8FAAABD}" dt="2025-02-28T20:59:36.156" v="399"/>
        <pc:sldMkLst>
          <pc:docMk/>
          <pc:sldMk cId="0" sldId="290"/>
        </pc:sldMkLst>
      </pc:sldChg>
      <pc:sldChg chg="delSp modSp mod">
        <pc:chgData name="Aranza Ocampo Rayo" userId="dbfef279-5881-410b-9e50-77b474ddfeb1" providerId="ADAL" clId="{7B1BEE8C-D080-4C70-8319-BF8BB8FAAABD}" dt="2025-02-28T19:35:41.219" v="114" actId="478"/>
        <pc:sldMkLst>
          <pc:docMk/>
          <pc:sldMk cId="2692466091" sldId="426"/>
        </pc:sldMkLst>
        <pc:spChg chg="mod">
          <ac:chgData name="Aranza Ocampo Rayo" userId="dbfef279-5881-410b-9e50-77b474ddfeb1" providerId="ADAL" clId="{7B1BEE8C-D080-4C70-8319-BF8BB8FAAABD}" dt="2025-02-28T19:13:41.898" v="85" actId="14100"/>
          <ac:spMkLst>
            <pc:docMk/>
            <pc:sldMk cId="2692466091" sldId="426"/>
            <ac:spMk id="3" creationId="{DE12FA99-7CF6-45E6-AF41-7BE3BDB0A66A}"/>
          </ac:spMkLst>
        </pc:spChg>
        <pc:spChg chg="del">
          <ac:chgData name="Aranza Ocampo Rayo" userId="dbfef279-5881-410b-9e50-77b474ddfeb1" providerId="ADAL" clId="{7B1BEE8C-D080-4C70-8319-BF8BB8FAAABD}" dt="2025-02-28T19:35:41.219" v="114" actId="478"/>
          <ac:spMkLst>
            <pc:docMk/>
            <pc:sldMk cId="2692466091" sldId="426"/>
            <ac:spMk id="4" creationId="{C9B6403B-5C1E-4EA1-BEA3-62DF6ADAD094}"/>
          </ac:spMkLst>
        </pc:spChg>
      </pc:sldChg>
      <pc:sldChg chg="modSp mod">
        <pc:chgData name="Aranza Ocampo Rayo" userId="dbfef279-5881-410b-9e50-77b474ddfeb1" providerId="ADAL" clId="{7B1BEE8C-D080-4C70-8319-BF8BB8FAAABD}" dt="2025-02-28T19:04:36.303" v="69" actId="20577"/>
        <pc:sldMkLst>
          <pc:docMk/>
          <pc:sldMk cId="253456245" sldId="431"/>
        </pc:sldMkLst>
        <pc:spChg chg="mod">
          <ac:chgData name="Aranza Ocampo Rayo" userId="dbfef279-5881-410b-9e50-77b474ddfeb1" providerId="ADAL" clId="{7B1BEE8C-D080-4C70-8319-BF8BB8FAAABD}" dt="2025-02-28T16:50:45.112" v="0" actId="1076"/>
          <ac:spMkLst>
            <pc:docMk/>
            <pc:sldMk cId="253456245" sldId="431"/>
            <ac:spMk id="5" creationId="{6A670E37-864C-42F5-A9A0-15FA9E21D978}"/>
          </ac:spMkLst>
        </pc:spChg>
        <pc:spChg chg="mod">
          <ac:chgData name="Aranza Ocampo Rayo" userId="dbfef279-5881-410b-9e50-77b474ddfeb1" providerId="ADAL" clId="{7B1BEE8C-D080-4C70-8319-BF8BB8FAAABD}" dt="2025-02-28T19:04:36.303" v="69" actId="20577"/>
          <ac:spMkLst>
            <pc:docMk/>
            <pc:sldMk cId="253456245" sldId="431"/>
            <ac:spMk id="8" creationId="{C504442D-5B23-4F8B-B221-5116AA619166}"/>
          </ac:spMkLst>
        </pc:spChg>
      </pc:sldChg>
      <pc:sldChg chg="addSp delSp modSp mod">
        <pc:chgData name="Aranza Ocampo Rayo" userId="dbfef279-5881-410b-9e50-77b474ddfeb1" providerId="ADAL" clId="{7B1BEE8C-D080-4C70-8319-BF8BB8FAAABD}" dt="2025-02-28T19:46:31.313" v="129" actId="14100"/>
        <pc:sldMkLst>
          <pc:docMk/>
          <pc:sldMk cId="2999271018" sldId="432"/>
        </pc:sldMkLst>
        <pc:spChg chg="del mod">
          <ac:chgData name="Aranza Ocampo Rayo" userId="dbfef279-5881-410b-9e50-77b474ddfeb1" providerId="ADAL" clId="{7B1BEE8C-D080-4C70-8319-BF8BB8FAAABD}" dt="2025-02-28T19:35:53.824" v="115" actId="478"/>
          <ac:spMkLst>
            <pc:docMk/>
            <pc:sldMk cId="2999271018" sldId="432"/>
            <ac:spMk id="3" creationId="{A8D0CB98-DE0F-409F-811B-B71D9BB18364}"/>
          </ac:spMkLst>
        </pc:spChg>
        <pc:spChg chg="del">
          <ac:chgData name="Aranza Ocampo Rayo" userId="dbfef279-5881-410b-9e50-77b474ddfeb1" providerId="ADAL" clId="{7B1BEE8C-D080-4C70-8319-BF8BB8FAAABD}" dt="2025-02-28T19:42:32.975" v="124" actId="478"/>
          <ac:spMkLst>
            <pc:docMk/>
            <pc:sldMk cId="2999271018" sldId="432"/>
            <ac:spMk id="7" creationId="{51F6F9B9-BD61-4C53-9461-839D3462F883}"/>
          </ac:spMkLst>
        </pc:spChg>
        <pc:picChg chg="del">
          <ac:chgData name="Aranza Ocampo Rayo" userId="dbfef279-5881-410b-9e50-77b474ddfeb1" providerId="ADAL" clId="{7B1BEE8C-D080-4C70-8319-BF8BB8FAAABD}" dt="2025-02-28T19:42:07.633" v="121" actId="478"/>
          <ac:picMkLst>
            <pc:docMk/>
            <pc:sldMk cId="2999271018" sldId="432"/>
            <ac:picMk id="8" creationId="{3C957A76-1D07-D114-151D-48BD192503FB}"/>
          </ac:picMkLst>
        </pc:picChg>
        <pc:picChg chg="del">
          <ac:chgData name="Aranza Ocampo Rayo" userId="dbfef279-5881-410b-9e50-77b474ddfeb1" providerId="ADAL" clId="{7B1BEE8C-D080-4C70-8319-BF8BB8FAAABD}" dt="2025-02-28T19:42:05.724" v="120" actId="478"/>
          <ac:picMkLst>
            <pc:docMk/>
            <pc:sldMk cId="2999271018" sldId="432"/>
            <ac:picMk id="9" creationId="{5465B224-A572-F85B-22DD-DCBF61B74CD9}"/>
          </ac:picMkLst>
        </pc:picChg>
        <pc:picChg chg="add mod">
          <ac:chgData name="Aranza Ocampo Rayo" userId="dbfef279-5881-410b-9e50-77b474ddfeb1" providerId="ADAL" clId="{7B1BEE8C-D080-4C70-8319-BF8BB8FAAABD}" dt="2025-02-28T19:46:31.313" v="129" actId="14100"/>
          <ac:picMkLst>
            <pc:docMk/>
            <pc:sldMk cId="2999271018" sldId="432"/>
            <ac:picMk id="12" creationId="{FD30E11A-CF22-4BED-B4C3-58413846B42D}"/>
          </ac:picMkLst>
        </pc:picChg>
      </pc:sldChg>
      <pc:sldChg chg="del">
        <pc:chgData name="Aranza Ocampo Rayo" userId="dbfef279-5881-410b-9e50-77b474ddfeb1" providerId="ADAL" clId="{7B1BEE8C-D080-4C70-8319-BF8BB8FAAABD}" dt="2025-02-28T19:15:04.794" v="97" actId="2696"/>
        <pc:sldMkLst>
          <pc:docMk/>
          <pc:sldMk cId="3797898119" sldId="439"/>
        </pc:sldMkLst>
      </pc:sldChg>
      <pc:sldChg chg="del">
        <pc:chgData name="Aranza Ocampo Rayo" userId="dbfef279-5881-410b-9e50-77b474ddfeb1" providerId="ADAL" clId="{7B1BEE8C-D080-4C70-8319-BF8BB8FAAABD}" dt="2025-02-28T19:17:02.401" v="113" actId="2696"/>
        <pc:sldMkLst>
          <pc:docMk/>
          <pc:sldMk cId="2473460001" sldId="440"/>
        </pc:sldMkLst>
      </pc:sldChg>
      <pc:sldChg chg="del">
        <pc:chgData name="Aranza Ocampo Rayo" userId="dbfef279-5881-410b-9e50-77b474ddfeb1" providerId="ADAL" clId="{7B1BEE8C-D080-4C70-8319-BF8BB8FAAABD}" dt="2025-02-28T19:14:46.770" v="92" actId="2696"/>
        <pc:sldMkLst>
          <pc:docMk/>
          <pc:sldMk cId="3582442784" sldId="446"/>
        </pc:sldMkLst>
      </pc:sldChg>
      <pc:sldChg chg="del">
        <pc:chgData name="Aranza Ocampo Rayo" userId="dbfef279-5881-410b-9e50-77b474ddfeb1" providerId="ADAL" clId="{7B1BEE8C-D080-4C70-8319-BF8BB8FAAABD}" dt="2025-02-28T19:14:57.889" v="95" actId="2696"/>
        <pc:sldMkLst>
          <pc:docMk/>
          <pc:sldMk cId="2587814151" sldId="449"/>
        </pc:sldMkLst>
      </pc:sldChg>
      <pc:sldChg chg="del">
        <pc:chgData name="Aranza Ocampo Rayo" userId="dbfef279-5881-410b-9e50-77b474ddfeb1" providerId="ADAL" clId="{7B1BEE8C-D080-4C70-8319-BF8BB8FAAABD}" dt="2025-02-28T19:16:01.505" v="102" actId="2696"/>
        <pc:sldMkLst>
          <pc:docMk/>
          <pc:sldMk cId="3916340012" sldId="923"/>
        </pc:sldMkLst>
      </pc:sldChg>
      <pc:sldChg chg="del">
        <pc:chgData name="Aranza Ocampo Rayo" userId="dbfef279-5881-410b-9e50-77b474ddfeb1" providerId="ADAL" clId="{7B1BEE8C-D080-4C70-8319-BF8BB8FAAABD}" dt="2025-02-28T19:16:11.269" v="104" actId="2696"/>
        <pc:sldMkLst>
          <pc:docMk/>
          <pc:sldMk cId="1292685238" sldId="933"/>
        </pc:sldMkLst>
      </pc:sldChg>
      <pc:sldChg chg="del">
        <pc:chgData name="Aranza Ocampo Rayo" userId="dbfef279-5881-410b-9e50-77b474ddfeb1" providerId="ADAL" clId="{7B1BEE8C-D080-4C70-8319-BF8BB8FAAABD}" dt="2025-02-28T19:16:38.433" v="108" actId="2696"/>
        <pc:sldMkLst>
          <pc:docMk/>
          <pc:sldMk cId="312075989" sldId="937"/>
        </pc:sldMkLst>
      </pc:sldChg>
      <pc:sldChg chg="del">
        <pc:chgData name="Aranza Ocampo Rayo" userId="dbfef279-5881-410b-9e50-77b474ddfeb1" providerId="ADAL" clId="{7B1BEE8C-D080-4C70-8319-BF8BB8FAAABD}" dt="2025-02-28T19:14:22.880" v="88" actId="2696"/>
        <pc:sldMkLst>
          <pc:docMk/>
          <pc:sldMk cId="3403933020" sldId="945"/>
        </pc:sldMkLst>
      </pc:sldChg>
      <pc:sldChg chg="del">
        <pc:chgData name="Aranza Ocampo Rayo" userId="dbfef279-5881-410b-9e50-77b474ddfeb1" providerId="ADAL" clId="{7B1BEE8C-D080-4C70-8319-BF8BB8FAAABD}" dt="2025-02-28T19:15:49.602" v="101" actId="2696"/>
        <pc:sldMkLst>
          <pc:docMk/>
          <pc:sldMk cId="1743322358" sldId="1061"/>
        </pc:sldMkLst>
      </pc:sldChg>
      <pc:sldChg chg="del">
        <pc:chgData name="Aranza Ocampo Rayo" userId="dbfef279-5881-410b-9e50-77b474ddfeb1" providerId="ADAL" clId="{7B1BEE8C-D080-4C70-8319-BF8BB8FAAABD}" dt="2025-02-28T19:15:24.185" v="100" actId="2696"/>
        <pc:sldMkLst>
          <pc:docMk/>
          <pc:sldMk cId="4106334496" sldId="1063"/>
        </pc:sldMkLst>
      </pc:sldChg>
      <pc:sldChg chg="delSp modSp mod">
        <pc:chgData name="Aranza Ocampo Rayo" userId="dbfef279-5881-410b-9e50-77b474ddfeb1" providerId="ADAL" clId="{7B1BEE8C-D080-4C70-8319-BF8BB8FAAABD}" dt="2025-02-28T21:07:57.712" v="831" actId="255"/>
        <pc:sldMkLst>
          <pc:docMk/>
          <pc:sldMk cId="1531577491" sldId="1080"/>
        </pc:sldMkLst>
        <pc:spChg chg="del mod">
          <ac:chgData name="Aranza Ocampo Rayo" userId="dbfef279-5881-410b-9e50-77b474ddfeb1" providerId="ADAL" clId="{7B1BEE8C-D080-4C70-8319-BF8BB8FAAABD}" dt="2025-02-28T20:56:12.655" v="380" actId="478"/>
          <ac:spMkLst>
            <pc:docMk/>
            <pc:sldMk cId="1531577491" sldId="1080"/>
            <ac:spMk id="3" creationId="{DA8072E4-F86A-5852-6C7C-4FFAA92D3D44}"/>
          </ac:spMkLst>
        </pc:spChg>
        <pc:spChg chg="del mod">
          <ac:chgData name="Aranza Ocampo Rayo" userId="dbfef279-5881-410b-9e50-77b474ddfeb1" providerId="ADAL" clId="{7B1BEE8C-D080-4C70-8319-BF8BB8FAAABD}" dt="2025-02-28T20:56:09.817" v="378" actId="478"/>
          <ac:spMkLst>
            <pc:docMk/>
            <pc:sldMk cId="1531577491" sldId="1080"/>
            <ac:spMk id="4" creationId="{4656F231-FABC-197D-CA1A-4D1CFEBFD435}"/>
          </ac:spMkLst>
        </pc:spChg>
        <pc:spChg chg="mod">
          <ac:chgData name="Aranza Ocampo Rayo" userId="dbfef279-5881-410b-9e50-77b474ddfeb1" providerId="ADAL" clId="{7B1BEE8C-D080-4C70-8319-BF8BB8FAAABD}" dt="2025-02-28T20:56:00.510" v="375" actId="14100"/>
          <ac:spMkLst>
            <pc:docMk/>
            <pc:sldMk cId="1531577491" sldId="1080"/>
            <ac:spMk id="6" creationId="{D297CECB-E08E-41CE-850C-EEA26894FC8F}"/>
          </ac:spMkLst>
        </pc:spChg>
        <pc:spChg chg="del">
          <ac:chgData name="Aranza Ocampo Rayo" userId="dbfef279-5881-410b-9e50-77b474ddfeb1" providerId="ADAL" clId="{7B1BEE8C-D080-4C70-8319-BF8BB8FAAABD}" dt="2025-02-28T20:56:17.860" v="381" actId="478"/>
          <ac:spMkLst>
            <pc:docMk/>
            <pc:sldMk cId="1531577491" sldId="1080"/>
            <ac:spMk id="119" creationId="{D18C0DD5-8EB8-483D-8502-1833A86D0923}"/>
          </ac:spMkLst>
        </pc:spChg>
        <pc:spChg chg="del">
          <ac:chgData name="Aranza Ocampo Rayo" userId="dbfef279-5881-410b-9e50-77b474ddfeb1" providerId="ADAL" clId="{7B1BEE8C-D080-4C70-8319-BF8BB8FAAABD}" dt="2025-02-28T20:56:25.807" v="382" actId="478"/>
          <ac:spMkLst>
            <pc:docMk/>
            <pc:sldMk cId="1531577491" sldId="1080"/>
            <ac:spMk id="120" creationId="{39B7B77C-DC8C-4588-9201-C15675C7AA52}"/>
          </ac:spMkLst>
        </pc:spChg>
        <pc:spChg chg="mod">
          <ac:chgData name="Aranza Ocampo Rayo" userId="dbfef279-5881-410b-9e50-77b474ddfeb1" providerId="ADAL" clId="{7B1BEE8C-D080-4C70-8319-BF8BB8FAAABD}" dt="2025-02-28T21:07:57.712" v="831" actId="255"/>
          <ac:spMkLst>
            <pc:docMk/>
            <pc:sldMk cId="1531577491" sldId="1080"/>
            <ac:spMk id="121" creationId="{870E90C5-B6C9-4977-934F-2053E269D6F7}"/>
          </ac:spMkLst>
        </pc:spChg>
        <pc:picChg chg="del">
          <ac:chgData name="Aranza Ocampo Rayo" userId="dbfef279-5881-410b-9e50-77b474ddfeb1" providerId="ADAL" clId="{7B1BEE8C-D080-4C70-8319-BF8BB8FAAABD}" dt="2025-02-28T20:56:05.209" v="376" actId="478"/>
          <ac:picMkLst>
            <pc:docMk/>
            <pc:sldMk cId="1531577491" sldId="1080"/>
            <ac:picMk id="2" creationId="{BB6EB04E-5E07-46A9-B338-D7BE32CB6623}"/>
          </ac:picMkLst>
        </pc:picChg>
      </pc:sldChg>
      <pc:sldChg chg="del">
        <pc:chgData name="Aranza Ocampo Rayo" userId="dbfef279-5881-410b-9e50-77b474ddfeb1" providerId="ADAL" clId="{7B1BEE8C-D080-4C70-8319-BF8BB8FAAABD}" dt="2025-02-28T19:16:42.017" v="109" actId="2696"/>
        <pc:sldMkLst>
          <pc:docMk/>
          <pc:sldMk cId="2946063300" sldId="1093"/>
        </pc:sldMkLst>
      </pc:sldChg>
      <pc:sldChg chg="del">
        <pc:chgData name="Aranza Ocampo Rayo" userId="dbfef279-5881-410b-9e50-77b474ddfeb1" providerId="ADAL" clId="{7B1BEE8C-D080-4C70-8319-BF8BB8FAAABD}" dt="2025-02-28T19:16:52.022" v="111" actId="2696"/>
        <pc:sldMkLst>
          <pc:docMk/>
          <pc:sldMk cId="2408693948" sldId="1096"/>
        </pc:sldMkLst>
      </pc:sldChg>
      <pc:sldChg chg="del">
        <pc:chgData name="Aranza Ocampo Rayo" userId="dbfef279-5881-410b-9e50-77b474ddfeb1" providerId="ADAL" clId="{7B1BEE8C-D080-4C70-8319-BF8BB8FAAABD}" dt="2025-02-28T19:16:30.089" v="106" actId="2696"/>
        <pc:sldMkLst>
          <pc:docMk/>
          <pc:sldMk cId="4086652598" sldId="1104"/>
        </pc:sldMkLst>
      </pc:sldChg>
      <pc:sldChg chg="del">
        <pc:chgData name="Aranza Ocampo Rayo" userId="dbfef279-5881-410b-9e50-77b474ddfeb1" providerId="ADAL" clId="{7B1BEE8C-D080-4C70-8319-BF8BB8FAAABD}" dt="2025-02-28T19:16:56.758" v="112" actId="2696"/>
        <pc:sldMkLst>
          <pc:docMk/>
          <pc:sldMk cId="513271378" sldId="1105"/>
        </pc:sldMkLst>
      </pc:sldChg>
      <pc:sldChg chg="del">
        <pc:chgData name="Aranza Ocampo Rayo" userId="dbfef279-5881-410b-9e50-77b474ddfeb1" providerId="ADAL" clId="{7B1BEE8C-D080-4C70-8319-BF8BB8FAAABD}" dt="2025-02-28T19:16:07.329" v="103" actId="2696"/>
        <pc:sldMkLst>
          <pc:docMk/>
          <pc:sldMk cId="2720353525" sldId="1112"/>
        </pc:sldMkLst>
      </pc:sldChg>
      <pc:sldChg chg="del">
        <pc:chgData name="Aranza Ocampo Rayo" userId="dbfef279-5881-410b-9e50-77b474ddfeb1" providerId="ADAL" clId="{7B1BEE8C-D080-4C70-8319-BF8BB8FAAABD}" dt="2025-02-28T20:43:45.667" v="221" actId="2696"/>
        <pc:sldMkLst>
          <pc:docMk/>
          <pc:sldMk cId="521685990" sldId="1119"/>
        </pc:sldMkLst>
      </pc:sldChg>
      <pc:sldChg chg="del">
        <pc:chgData name="Aranza Ocampo Rayo" userId="dbfef279-5881-410b-9e50-77b474ddfeb1" providerId="ADAL" clId="{7B1BEE8C-D080-4C70-8319-BF8BB8FAAABD}" dt="2025-02-28T19:16:35.232" v="107" actId="2696"/>
        <pc:sldMkLst>
          <pc:docMk/>
          <pc:sldMk cId="4025770439" sldId="1234"/>
        </pc:sldMkLst>
      </pc:sldChg>
      <pc:sldChg chg="del">
        <pc:chgData name="Aranza Ocampo Rayo" userId="dbfef279-5881-410b-9e50-77b474ddfeb1" providerId="ADAL" clId="{7B1BEE8C-D080-4C70-8319-BF8BB8FAAABD}" dt="2025-02-28T19:15:18.191" v="99" actId="2696"/>
        <pc:sldMkLst>
          <pc:docMk/>
          <pc:sldMk cId="1206689674" sldId="1236"/>
        </pc:sldMkLst>
      </pc:sldChg>
      <pc:sldChg chg="modSp mod">
        <pc:chgData name="Aranza Ocampo Rayo" userId="dbfef279-5881-410b-9e50-77b474ddfeb1" providerId="ADAL" clId="{7B1BEE8C-D080-4C70-8319-BF8BB8FAAABD}" dt="2025-02-28T21:16:18.269" v="1067" actId="207"/>
        <pc:sldMkLst>
          <pc:docMk/>
          <pc:sldMk cId="3136242223" sldId="2147469422"/>
        </pc:sldMkLst>
        <pc:spChg chg="mod">
          <ac:chgData name="Aranza Ocampo Rayo" userId="dbfef279-5881-410b-9e50-77b474ddfeb1" providerId="ADAL" clId="{7B1BEE8C-D080-4C70-8319-BF8BB8FAAABD}" dt="2025-02-28T21:16:18.269" v="1067" actId="207"/>
          <ac:spMkLst>
            <pc:docMk/>
            <pc:sldMk cId="3136242223" sldId="2147469422"/>
            <ac:spMk id="4" creationId="{66C00250-A727-05D8-EB38-B55C340B64F7}"/>
          </ac:spMkLst>
        </pc:spChg>
      </pc:sldChg>
      <pc:sldChg chg="del">
        <pc:chgData name="Aranza Ocampo Rayo" userId="dbfef279-5881-410b-9e50-77b474ddfeb1" providerId="ADAL" clId="{7B1BEE8C-D080-4C70-8319-BF8BB8FAAABD}" dt="2025-02-28T21:09:01.962" v="868" actId="47"/>
        <pc:sldMkLst>
          <pc:docMk/>
          <pc:sldMk cId="1861581587" sldId="2147469424"/>
        </pc:sldMkLst>
      </pc:sldChg>
      <pc:sldChg chg="del">
        <pc:chgData name="Aranza Ocampo Rayo" userId="dbfef279-5881-410b-9e50-77b474ddfeb1" providerId="ADAL" clId="{7B1BEE8C-D080-4C70-8319-BF8BB8FAAABD}" dt="2025-02-28T19:16:45.606" v="110" actId="2696"/>
        <pc:sldMkLst>
          <pc:docMk/>
          <pc:sldMk cId="988583895" sldId="2147469425"/>
        </pc:sldMkLst>
      </pc:sldChg>
      <pc:sldChg chg="addSp delSp modSp add mod">
        <pc:chgData name="Aranza Ocampo Rayo" userId="dbfef279-5881-410b-9e50-77b474ddfeb1" providerId="ADAL" clId="{7B1BEE8C-D080-4C70-8319-BF8BB8FAAABD}" dt="2025-02-28T20:08:56.191" v="198"/>
        <pc:sldMkLst>
          <pc:docMk/>
          <pc:sldMk cId="3442322213" sldId="2147469425"/>
        </pc:sldMkLst>
        <pc:picChg chg="del">
          <ac:chgData name="Aranza Ocampo Rayo" userId="dbfef279-5881-410b-9e50-77b474ddfeb1" providerId="ADAL" clId="{7B1BEE8C-D080-4C70-8319-BF8BB8FAAABD}" dt="2025-02-28T19:48:54.172" v="130" actId="478"/>
          <ac:picMkLst>
            <pc:docMk/>
            <pc:sldMk cId="3442322213" sldId="2147469425"/>
            <ac:picMk id="6" creationId="{04E03757-29A0-5DAE-DE70-CA71C8AD2700}"/>
          </ac:picMkLst>
        </pc:picChg>
        <pc:picChg chg="add mod">
          <ac:chgData name="Aranza Ocampo Rayo" userId="dbfef279-5881-410b-9e50-77b474ddfeb1" providerId="ADAL" clId="{7B1BEE8C-D080-4C70-8319-BF8BB8FAAABD}" dt="2025-02-28T19:49:05.552" v="134" actId="14100"/>
          <ac:picMkLst>
            <pc:docMk/>
            <pc:sldMk cId="3442322213" sldId="2147469425"/>
            <ac:picMk id="7" creationId="{954C0956-8737-44C3-83A1-09C0D7A5738B}"/>
          </ac:picMkLst>
        </pc:picChg>
        <pc:picChg chg="del mod">
          <ac:chgData name="Aranza Ocampo Rayo" userId="dbfef279-5881-410b-9e50-77b474ddfeb1" providerId="ADAL" clId="{7B1BEE8C-D080-4C70-8319-BF8BB8FAAABD}" dt="2025-02-28T19:48:56.381" v="131" actId="478"/>
          <ac:picMkLst>
            <pc:docMk/>
            <pc:sldMk cId="3442322213" sldId="2147469425"/>
            <ac:picMk id="12" creationId="{FD30E11A-CF22-4BED-B4C3-58413846B42D}"/>
          </ac:picMkLst>
        </pc:picChg>
        <pc:inkChg chg="add del">
          <ac:chgData name="Aranza Ocampo Rayo" userId="dbfef279-5881-410b-9e50-77b474ddfeb1" providerId="ADAL" clId="{7B1BEE8C-D080-4C70-8319-BF8BB8FAAABD}" dt="2025-02-28T19:53:39.603" v="145"/>
          <ac:inkMkLst>
            <pc:docMk/>
            <pc:sldMk cId="3442322213" sldId="2147469425"/>
            <ac:inkMk id="8" creationId="{F4727B27-7A20-4C2E-B1BC-2477F71156F8}"/>
          </ac:inkMkLst>
        </pc:inkChg>
        <pc:inkChg chg="add del">
          <ac:chgData name="Aranza Ocampo Rayo" userId="dbfef279-5881-410b-9e50-77b474ddfeb1" providerId="ADAL" clId="{7B1BEE8C-D080-4C70-8319-BF8BB8FAAABD}" dt="2025-02-28T19:54:21.513" v="147"/>
          <ac:inkMkLst>
            <pc:docMk/>
            <pc:sldMk cId="3442322213" sldId="2147469425"/>
            <ac:inkMk id="9" creationId="{045A3C57-CA1E-4571-BED4-B0B415E58085}"/>
          </ac:inkMkLst>
        </pc:inkChg>
        <pc:inkChg chg="add del">
          <ac:chgData name="Aranza Ocampo Rayo" userId="dbfef279-5881-410b-9e50-77b474ddfeb1" providerId="ADAL" clId="{7B1BEE8C-D080-4C70-8319-BF8BB8FAAABD}" dt="2025-02-28T20:08:56.191" v="198"/>
          <ac:inkMkLst>
            <pc:docMk/>
            <pc:sldMk cId="3442322213" sldId="2147469425"/>
            <ac:inkMk id="11" creationId="{C98DCF3B-809B-4767-9516-3FA39915C552}"/>
          </ac:inkMkLst>
        </pc:inkChg>
        <pc:inkChg chg="add del">
          <ac:chgData name="Aranza Ocampo Rayo" userId="dbfef279-5881-410b-9e50-77b474ddfeb1" providerId="ADAL" clId="{7B1BEE8C-D080-4C70-8319-BF8BB8FAAABD}" dt="2025-02-28T20:08:56.191" v="197"/>
          <ac:inkMkLst>
            <pc:docMk/>
            <pc:sldMk cId="3442322213" sldId="2147469425"/>
            <ac:inkMk id="13" creationId="{0BA6B35C-BEED-4E32-B084-9230E4230DF9}"/>
          </ac:inkMkLst>
        </pc:inkChg>
        <pc:inkChg chg="add">
          <ac:chgData name="Aranza Ocampo Rayo" userId="dbfef279-5881-410b-9e50-77b474ddfeb1" providerId="ADAL" clId="{7B1BEE8C-D080-4C70-8319-BF8BB8FAAABD}" dt="2025-02-28T19:58:19.380" v="157" actId="9405"/>
          <ac:inkMkLst>
            <pc:docMk/>
            <pc:sldMk cId="3442322213" sldId="2147469425"/>
            <ac:inkMk id="14" creationId="{7E89F476-AFFF-4B8F-B721-3F32E4C4BDB4}"/>
          </ac:inkMkLst>
        </pc:inkChg>
      </pc:sldChg>
      <pc:sldChg chg="add del">
        <pc:chgData name="Aranza Ocampo Rayo" userId="dbfef279-5881-410b-9e50-77b474ddfeb1" providerId="ADAL" clId="{7B1BEE8C-D080-4C70-8319-BF8BB8FAAABD}" dt="2025-02-28T19:15:00.791" v="96" actId="2696"/>
        <pc:sldMkLst>
          <pc:docMk/>
          <pc:sldMk cId="1105408076" sldId="2147469426"/>
        </pc:sldMkLst>
      </pc:sldChg>
      <pc:sldChg chg="addSp delSp modSp add mod">
        <pc:chgData name="Aranza Ocampo Rayo" userId="dbfef279-5881-410b-9e50-77b474ddfeb1" providerId="ADAL" clId="{7B1BEE8C-D080-4C70-8319-BF8BB8FAAABD}" dt="2025-02-28T20:50:29.943" v="266" actId="27636"/>
        <pc:sldMkLst>
          <pc:docMk/>
          <pc:sldMk cId="4034898256" sldId="2147469426"/>
        </pc:sldMkLst>
        <pc:spChg chg="mod">
          <ac:chgData name="Aranza Ocampo Rayo" userId="dbfef279-5881-410b-9e50-77b474ddfeb1" providerId="ADAL" clId="{7B1BEE8C-D080-4C70-8319-BF8BB8FAAABD}" dt="2025-02-28T20:50:29.943" v="266" actId="27636"/>
          <ac:spMkLst>
            <pc:docMk/>
            <pc:sldMk cId="4034898256" sldId="2147469426"/>
            <ac:spMk id="4" creationId="{B657E794-2148-BADB-1CC3-7853CF9DB9A8}"/>
          </ac:spMkLst>
        </pc:spChg>
        <pc:picChg chg="del">
          <ac:chgData name="Aranza Ocampo Rayo" userId="dbfef279-5881-410b-9e50-77b474ddfeb1" providerId="ADAL" clId="{7B1BEE8C-D080-4C70-8319-BF8BB8FAAABD}" dt="2025-02-28T19:49:58.866" v="138" actId="478"/>
          <ac:picMkLst>
            <pc:docMk/>
            <pc:sldMk cId="4034898256" sldId="2147469426"/>
            <ac:picMk id="5" creationId="{B50C4CA2-9AB1-440A-3BAB-52507D048C98}"/>
          </ac:picMkLst>
        </pc:picChg>
        <pc:picChg chg="add del mod">
          <ac:chgData name="Aranza Ocampo Rayo" userId="dbfef279-5881-410b-9e50-77b474ddfeb1" providerId="ADAL" clId="{7B1BEE8C-D080-4C70-8319-BF8BB8FAAABD}" dt="2025-02-28T20:02:10.710" v="174" actId="478"/>
          <ac:picMkLst>
            <pc:docMk/>
            <pc:sldMk cId="4034898256" sldId="2147469426"/>
            <ac:picMk id="6" creationId="{BD92EE0B-7A44-4756-B02D-6AE719A53A27}"/>
          </ac:picMkLst>
        </pc:picChg>
        <pc:picChg chg="del">
          <ac:chgData name="Aranza Ocampo Rayo" userId="dbfef279-5881-410b-9e50-77b474ddfeb1" providerId="ADAL" clId="{7B1BEE8C-D080-4C70-8319-BF8BB8FAAABD}" dt="2025-02-28T19:49:52.632" v="136" actId="478"/>
          <ac:picMkLst>
            <pc:docMk/>
            <pc:sldMk cId="4034898256" sldId="2147469426"/>
            <ac:picMk id="7" creationId="{954C0956-8737-44C3-83A1-09C0D7A5738B}"/>
          </ac:picMkLst>
        </pc:picChg>
        <pc:picChg chg="del">
          <ac:chgData name="Aranza Ocampo Rayo" userId="dbfef279-5881-410b-9e50-77b474ddfeb1" providerId="ADAL" clId="{7B1BEE8C-D080-4C70-8319-BF8BB8FAAABD}" dt="2025-02-28T19:49:56.437" v="137" actId="478"/>
          <ac:picMkLst>
            <pc:docMk/>
            <pc:sldMk cId="4034898256" sldId="2147469426"/>
            <ac:picMk id="10" creationId="{F353A220-FCF3-A83E-2035-DB6514513529}"/>
          </ac:picMkLst>
        </pc:picChg>
        <pc:picChg chg="add mod">
          <ac:chgData name="Aranza Ocampo Rayo" userId="dbfef279-5881-410b-9e50-77b474ddfeb1" providerId="ADAL" clId="{7B1BEE8C-D080-4C70-8319-BF8BB8FAAABD}" dt="2025-02-28T20:02:46.306" v="184" actId="14100"/>
          <ac:picMkLst>
            <pc:docMk/>
            <pc:sldMk cId="4034898256" sldId="2147469426"/>
            <ac:picMk id="15" creationId="{FAC5C0C1-3D7E-43E5-8563-21FE1D689A3A}"/>
          </ac:picMkLst>
        </pc:picChg>
        <pc:picChg chg="del">
          <ac:chgData name="Aranza Ocampo Rayo" userId="dbfef279-5881-410b-9e50-77b474ddfeb1" providerId="ADAL" clId="{7B1BEE8C-D080-4C70-8319-BF8BB8FAAABD}" dt="2025-02-28T19:50:01.299" v="139" actId="478"/>
          <ac:picMkLst>
            <pc:docMk/>
            <pc:sldMk cId="4034898256" sldId="2147469426"/>
            <ac:picMk id="18" creationId="{77752534-E231-EA26-4783-159CC8F27CE1}"/>
          </ac:picMkLst>
        </pc:picChg>
        <pc:inkChg chg="add del">
          <ac:chgData name="Aranza Ocampo Rayo" userId="dbfef279-5881-410b-9e50-77b474ddfeb1" providerId="ADAL" clId="{7B1BEE8C-D080-4C70-8319-BF8BB8FAAABD}" dt="2025-02-28T20:02:20.259" v="177"/>
          <ac:inkMkLst>
            <pc:docMk/>
            <pc:sldMk cId="4034898256" sldId="2147469426"/>
            <ac:inkMk id="8" creationId="{D1D1393F-75D8-4EC5-BC18-3EBD5EBB177C}"/>
          </ac:inkMkLst>
        </pc:inkChg>
        <pc:inkChg chg="add del">
          <ac:chgData name="Aranza Ocampo Rayo" userId="dbfef279-5881-410b-9e50-77b474ddfeb1" providerId="ADAL" clId="{7B1BEE8C-D080-4C70-8319-BF8BB8FAAABD}" dt="2025-02-28T19:55:31.833" v="153"/>
          <ac:inkMkLst>
            <pc:docMk/>
            <pc:sldMk cId="4034898256" sldId="2147469426"/>
            <ac:inkMk id="9" creationId="{6DCB5594-D7C8-4FA3-860B-CEB7B667BEB3}"/>
          </ac:inkMkLst>
        </pc:inkChg>
        <pc:inkChg chg="add del">
          <ac:chgData name="Aranza Ocampo Rayo" userId="dbfef279-5881-410b-9e50-77b474ddfeb1" providerId="ADAL" clId="{7B1BEE8C-D080-4C70-8319-BF8BB8FAAABD}" dt="2025-02-28T20:02:21.387" v="178"/>
          <ac:inkMkLst>
            <pc:docMk/>
            <pc:sldMk cId="4034898256" sldId="2147469426"/>
            <ac:inkMk id="11" creationId="{E175F49D-3931-410D-BBA7-0AF0521B8752}"/>
          </ac:inkMkLst>
        </pc:inkChg>
        <pc:inkChg chg="add del">
          <ac:chgData name="Aranza Ocampo Rayo" userId="dbfef279-5881-410b-9e50-77b474ddfeb1" providerId="ADAL" clId="{7B1BEE8C-D080-4C70-8319-BF8BB8FAAABD}" dt="2025-02-28T20:02:13.867" v="175" actId="478"/>
          <ac:inkMkLst>
            <pc:docMk/>
            <pc:sldMk cId="4034898256" sldId="2147469426"/>
            <ac:inkMk id="12" creationId="{50874DB6-23EB-4F2D-998A-C3B5A2A20BA4}"/>
          </ac:inkMkLst>
        </pc:inkChg>
        <pc:inkChg chg="add del">
          <ac:chgData name="Aranza Ocampo Rayo" userId="dbfef279-5881-410b-9e50-77b474ddfeb1" providerId="ADAL" clId="{7B1BEE8C-D080-4C70-8319-BF8BB8FAAABD}" dt="2025-02-28T20:02:20.259" v="176"/>
          <ac:inkMkLst>
            <pc:docMk/>
            <pc:sldMk cId="4034898256" sldId="2147469426"/>
            <ac:inkMk id="13" creationId="{A982DF7A-4B84-48E8-B557-41356C1074ED}"/>
          </ac:inkMkLst>
        </pc:inkChg>
      </pc:sldChg>
      <pc:sldChg chg="del">
        <pc:chgData name="Aranza Ocampo Rayo" userId="dbfef279-5881-410b-9e50-77b474ddfeb1" providerId="ADAL" clId="{7B1BEE8C-D080-4C70-8319-BF8BB8FAAABD}" dt="2025-02-28T19:14:18.725" v="87" actId="2696"/>
        <pc:sldMkLst>
          <pc:docMk/>
          <pc:sldMk cId="4188370230" sldId="2147469426"/>
        </pc:sldMkLst>
      </pc:sldChg>
      <pc:sldChg chg="addSp delSp modSp add mod">
        <pc:chgData name="Aranza Ocampo Rayo" userId="dbfef279-5881-410b-9e50-77b474ddfeb1" providerId="ADAL" clId="{7B1BEE8C-D080-4C70-8319-BF8BB8FAAABD}" dt="2025-02-28T19:59:51.568" v="171" actId="14100"/>
        <pc:sldMkLst>
          <pc:docMk/>
          <pc:sldMk cId="1530313043" sldId="2147469427"/>
        </pc:sldMkLst>
        <pc:picChg chg="del">
          <ac:chgData name="Aranza Ocampo Rayo" userId="dbfef279-5881-410b-9e50-77b474ddfeb1" providerId="ADAL" clId="{7B1BEE8C-D080-4C70-8319-BF8BB8FAAABD}" dt="2025-02-28T19:59:13.281" v="162" actId="478"/>
          <ac:picMkLst>
            <pc:docMk/>
            <pc:sldMk cId="1530313043" sldId="2147469427"/>
            <ac:picMk id="7" creationId="{954C0956-8737-44C3-83A1-09C0D7A5738B}"/>
          </ac:picMkLst>
        </pc:picChg>
        <pc:picChg chg="add mod">
          <ac:chgData name="Aranza Ocampo Rayo" userId="dbfef279-5881-410b-9e50-77b474ddfeb1" providerId="ADAL" clId="{7B1BEE8C-D080-4C70-8319-BF8BB8FAAABD}" dt="2025-02-28T19:59:51.568" v="171" actId="14100"/>
          <ac:picMkLst>
            <pc:docMk/>
            <pc:sldMk cId="1530313043" sldId="2147469427"/>
            <ac:picMk id="16" creationId="{36962410-87A3-4EA7-AC86-CFFBE6EBD8AC}"/>
          </ac:picMkLst>
        </pc:picChg>
        <pc:inkChg chg="add">
          <ac:chgData name="Aranza Ocampo Rayo" userId="dbfef279-5881-410b-9e50-77b474ddfeb1" providerId="ADAL" clId="{7B1BEE8C-D080-4C70-8319-BF8BB8FAAABD}" dt="2025-02-28T19:58:22.613" v="158" actId="9405"/>
          <ac:inkMkLst>
            <pc:docMk/>
            <pc:sldMk cId="1530313043" sldId="2147469427"/>
            <ac:inkMk id="3" creationId="{6F578358-EB0C-4899-9108-8A091FD89FEF}"/>
          </ac:inkMkLst>
        </pc:inkChg>
        <pc:inkChg chg="add">
          <ac:chgData name="Aranza Ocampo Rayo" userId="dbfef279-5881-410b-9e50-77b474ddfeb1" providerId="ADAL" clId="{7B1BEE8C-D080-4C70-8319-BF8BB8FAAABD}" dt="2025-02-28T19:58:23.786" v="159" actId="9405"/>
          <ac:inkMkLst>
            <pc:docMk/>
            <pc:sldMk cId="1530313043" sldId="2147469427"/>
            <ac:inkMk id="6" creationId="{C1CCC27B-5775-4561-B063-88E14907BB7D}"/>
          </ac:inkMkLst>
        </pc:inkChg>
        <pc:inkChg chg="add">
          <ac:chgData name="Aranza Ocampo Rayo" userId="dbfef279-5881-410b-9e50-77b474ddfeb1" providerId="ADAL" clId="{7B1BEE8C-D080-4C70-8319-BF8BB8FAAABD}" dt="2025-02-28T19:58:24.682" v="160" actId="9405"/>
          <ac:inkMkLst>
            <pc:docMk/>
            <pc:sldMk cId="1530313043" sldId="2147469427"/>
            <ac:inkMk id="8" creationId="{604F88B7-0595-428D-A320-557F67CD005A}"/>
          </ac:inkMkLst>
        </pc:inkChg>
        <pc:inkChg chg="add">
          <ac:chgData name="Aranza Ocampo Rayo" userId="dbfef279-5881-410b-9e50-77b474ddfeb1" providerId="ADAL" clId="{7B1BEE8C-D080-4C70-8319-BF8BB8FAAABD}" dt="2025-02-28T19:58:26.197" v="161" actId="9405"/>
          <ac:inkMkLst>
            <pc:docMk/>
            <pc:sldMk cId="1530313043" sldId="2147469427"/>
            <ac:inkMk id="9" creationId="{2BB20416-470A-49FE-B34F-4E7253B1DC08}"/>
          </ac:inkMkLst>
        </pc:inkChg>
        <pc:inkChg chg="add">
          <ac:chgData name="Aranza Ocampo Rayo" userId="dbfef279-5881-410b-9e50-77b474ddfeb1" providerId="ADAL" clId="{7B1BEE8C-D080-4C70-8319-BF8BB8FAAABD}" dt="2025-02-28T19:59:15.630" v="163" actId="9405"/>
          <ac:inkMkLst>
            <pc:docMk/>
            <pc:sldMk cId="1530313043" sldId="2147469427"/>
            <ac:inkMk id="12" creationId="{1EF0FCAD-A06B-4767-A39B-4B6658820041}"/>
          </ac:inkMkLst>
        </pc:inkChg>
        <pc:inkChg chg="mod">
          <ac:chgData name="Aranza Ocampo Rayo" userId="dbfef279-5881-410b-9e50-77b474ddfeb1" providerId="ADAL" clId="{7B1BEE8C-D080-4C70-8319-BF8BB8FAAABD}" dt="2025-02-28T19:59:28.789" v="165" actId="1076"/>
          <ac:inkMkLst>
            <pc:docMk/>
            <pc:sldMk cId="1530313043" sldId="2147469427"/>
            <ac:inkMk id="13" creationId="{0BA6B35C-BEED-4E32-B084-9230E4230DF9}"/>
          </ac:inkMkLst>
        </pc:inkChg>
        <pc:inkChg chg="add">
          <ac:chgData name="Aranza Ocampo Rayo" userId="dbfef279-5881-410b-9e50-77b474ddfeb1" providerId="ADAL" clId="{7B1BEE8C-D080-4C70-8319-BF8BB8FAAABD}" dt="2025-02-28T19:59:17.155" v="164" actId="9405"/>
          <ac:inkMkLst>
            <pc:docMk/>
            <pc:sldMk cId="1530313043" sldId="2147469427"/>
            <ac:inkMk id="14" creationId="{09F3E486-DEC7-48A1-9A33-0606D828D782}"/>
          </ac:inkMkLst>
        </pc:inkChg>
      </pc:sldChg>
      <pc:sldChg chg="del">
        <pc:chgData name="Aranza Ocampo Rayo" userId="dbfef279-5881-410b-9e50-77b474ddfeb1" providerId="ADAL" clId="{7B1BEE8C-D080-4C70-8319-BF8BB8FAAABD}" dt="2025-02-28T19:14:29.381" v="89" actId="2696"/>
        <pc:sldMkLst>
          <pc:docMk/>
          <pc:sldMk cId="1668060215" sldId="2147469427"/>
        </pc:sldMkLst>
      </pc:sldChg>
      <pc:sldChg chg="del">
        <pc:chgData name="Aranza Ocampo Rayo" userId="dbfef279-5881-410b-9e50-77b474ddfeb1" providerId="ADAL" clId="{7B1BEE8C-D080-4C70-8319-BF8BB8FAAABD}" dt="2025-02-28T19:14:35.375" v="90" actId="2696"/>
        <pc:sldMkLst>
          <pc:docMk/>
          <pc:sldMk cId="1974600400" sldId="2147469428"/>
        </pc:sldMkLst>
      </pc:sldChg>
      <pc:sldChg chg="add">
        <pc:chgData name="Aranza Ocampo Rayo" userId="dbfef279-5881-410b-9e50-77b474ddfeb1" providerId="ADAL" clId="{7B1BEE8C-D080-4C70-8319-BF8BB8FAAABD}" dt="2025-02-28T20:00:04.275" v="172" actId="2890"/>
        <pc:sldMkLst>
          <pc:docMk/>
          <pc:sldMk cId="2783534630" sldId="2147469428"/>
        </pc:sldMkLst>
      </pc:sldChg>
      <pc:sldChg chg="del">
        <pc:chgData name="Aranza Ocampo Rayo" userId="dbfef279-5881-410b-9e50-77b474ddfeb1" providerId="ADAL" clId="{7B1BEE8C-D080-4C70-8319-BF8BB8FAAABD}" dt="2025-02-28T19:14:40.183" v="91" actId="2696"/>
        <pc:sldMkLst>
          <pc:docMk/>
          <pc:sldMk cId="274016132" sldId="2147469429"/>
        </pc:sldMkLst>
      </pc:sldChg>
      <pc:sldChg chg="addSp delSp modSp add mod">
        <pc:chgData name="Aranza Ocampo Rayo" userId="dbfef279-5881-410b-9e50-77b474ddfeb1" providerId="ADAL" clId="{7B1BEE8C-D080-4C70-8319-BF8BB8FAAABD}" dt="2025-02-28T20:47:36.957" v="248" actId="27636"/>
        <pc:sldMkLst>
          <pc:docMk/>
          <pc:sldMk cId="1564737565" sldId="2147469429"/>
        </pc:sldMkLst>
        <pc:spChg chg="mod">
          <ac:chgData name="Aranza Ocampo Rayo" userId="dbfef279-5881-410b-9e50-77b474ddfeb1" providerId="ADAL" clId="{7B1BEE8C-D080-4C70-8319-BF8BB8FAAABD}" dt="2025-02-28T20:47:36.957" v="248" actId="27636"/>
          <ac:spMkLst>
            <pc:docMk/>
            <pc:sldMk cId="1564737565" sldId="2147469429"/>
            <ac:spMk id="4" creationId="{B657E794-2148-BADB-1CC3-7853CF9DB9A8}"/>
          </ac:spMkLst>
        </pc:spChg>
        <pc:picChg chg="add mod">
          <ac:chgData name="Aranza Ocampo Rayo" userId="dbfef279-5881-410b-9e50-77b474ddfeb1" providerId="ADAL" clId="{7B1BEE8C-D080-4C70-8319-BF8BB8FAAABD}" dt="2025-02-28T20:04:38.982" v="189" actId="14100"/>
          <ac:picMkLst>
            <pc:docMk/>
            <pc:sldMk cId="1564737565" sldId="2147469429"/>
            <ac:picMk id="5" creationId="{65E99607-C4F2-4443-A7EA-5C10ABECBBDE}"/>
          </ac:picMkLst>
        </pc:picChg>
        <pc:picChg chg="del">
          <ac:chgData name="Aranza Ocampo Rayo" userId="dbfef279-5881-410b-9e50-77b474ddfeb1" providerId="ADAL" clId="{7B1BEE8C-D080-4C70-8319-BF8BB8FAAABD}" dt="2025-02-28T20:04:31.117" v="186" actId="478"/>
          <ac:picMkLst>
            <pc:docMk/>
            <pc:sldMk cId="1564737565" sldId="2147469429"/>
            <ac:picMk id="15" creationId="{FAC5C0C1-3D7E-43E5-8563-21FE1D689A3A}"/>
          </ac:picMkLst>
        </pc:picChg>
      </pc:sldChg>
      <pc:sldChg chg="addSp delSp modSp add mod">
        <pc:chgData name="Aranza Ocampo Rayo" userId="dbfef279-5881-410b-9e50-77b474ddfeb1" providerId="ADAL" clId="{7B1BEE8C-D080-4C70-8319-BF8BB8FAAABD}" dt="2025-02-28T20:48:39.251" v="259" actId="27636"/>
        <pc:sldMkLst>
          <pc:docMk/>
          <pc:sldMk cId="1210052235" sldId="2147469430"/>
        </pc:sldMkLst>
        <pc:spChg chg="mod">
          <ac:chgData name="Aranza Ocampo Rayo" userId="dbfef279-5881-410b-9e50-77b474ddfeb1" providerId="ADAL" clId="{7B1BEE8C-D080-4C70-8319-BF8BB8FAAABD}" dt="2025-02-28T20:48:39.251" v="259" actId="27636"/>
          <ac:spMkLst>
            <pc:docMk/>
            <pc:sldMk cId="1210052235" sldId="2147469430"/>
            <ac:spMk id="4" creationId="{B657E794-2148-BADB-1CC3-7853CF9DB9A8}"/>
          </ac:spMkLst>
        </pc:spChg>
        <pc:picChg chg="del">
          <ac:chgData name="Aranza Ocampo Rayo" userId="dbfef279-5881-410b-9e50-77b474ddfeb1" providerId="ADAL" clId="{7B1BEE8C-D080-4C70-8319-BF8BB8FAAABD}" dt="2025-02-28T20:07:58.093" v="191" actId="478"/>
          <ac:picMkLst>
            <pc:docMk/>
            <pc:sldMk cId="1210052235" sldId="2147469430"/>
            <ac:picMk id="5" creationId="{65E99607-C4F2-4443-A7EA-5C10ABECBBDE}"/>
          </ac:picMkLst>
        </pc:picChg>
        <pc:picChg chg="add mod">
          <ac:chgData name="Aranza Ocampo Rayo" userId="dbfef279-5881-410b-9e50-77b474ddfeb1" providerId="ADAL" clId="{7B1BEE8C-D080-4C70-8319-BF8BB8FAAABD}" dt="2025-02-28T20:08:03.129" v="193" actId="14100"/>
          <ac:picMkLst>
            <pc:docMk/>
            <pc:sldMk cId="1210052235" sldId="2147469430"/>
            <ac:picMk id="6" creationId="{146DA523-62D9-4204-B736-45ED2C8EE360}"/>
          </ac:picMkLst>
        </pc:picChg>
      </pc:sldChg>
      <pc:sldChg chg="del">
        <pc:chgData name="Aranza Ocampo Rayo" userId="dbfef279-5881-410b-9e50-77b474ddfeb1" providerId="ADAL" clId="{7B1BEE8C-D080-4C70-8319-BF8BB8FAAABD}" dt="2025-02-28T19:14:51.082" v="93" actId="2696"/>
        <pc:sldMkLst>
          <pc:docMk/>
          <pc:sldMk cId="1505522115" sldId="2147469430"/>
        </pc:sldMkLst>
      </pc:sldChg>
      <pc:sldChg chg="delSp add ord">
        <pc:chgData name="Aranza Ocampo Rayo" userId="dbfef279-5881-410b-9e50-77b474ddfeb1" providerId="ADAL" clId="{7B1BEE8C-D080-4C70-8319-BF8BB8FAAABD}" dt="2025-02-28T20:09:04.687" v="199"/>
        <pc:sldMkLst>
          <pc:docMk/>
          <pc:sldMk cId="2283576746" sldId="2147469431"/>
        </pc:sldMkLst>
        <pc:inkChg chg="del">
          <ac:chgData name="Aranza Ocampo Rayo" userId="dbfef279-5881-410b-9e50-77b474ddfeb1" providerId="ADAL" clId="{7B1BEE8C-D080-4C70-8319-BF8BB8FAAABD}" dt="2025-02-28T20:09:04.687" v="199"/>
          <ac:inkMkLst>
            <pc:docMk/>
            <pc:sldMk cId="2283576746" sldId="2147469431"/>
            <ac:inkMk id="14" creationId="{7E89F476-AFFF-4B8F-B721-3F32E4C4BDB4}"/>
          </ac:inkMkLst>
        </pc:inkChg>
      </pc:sldChg>
      <pc:sldChg chg="del">
        <pc:chgData name="Aranza Ocampo Rayo" userId="dbfef279-5881-410b-9e50-77b474ddfeb1" providerId="ADAL" clId="{7B1BEE8C-D080-4C70-8319-BF8BB8FAAABD}" dt="2025-02-28T19:11:40.206" v="73" actId="2696"/>
        <pc:sldMkLst>
          <pc:docMk/>
          <pc:sldMk cId="45528653" sldId="2147469432"/>
        </pc:sldMkLst>
      </pc:sldChg>
      <pc:sldChg chg="addSp delSp modSp add mod">
        <pc:chgData name="Aranza Ocampo Rayo" userId="dbfef279-5881-410b-9e50-77b474ddfeb1" providerId="ADAL" clId="{7B1BEE8C-D080-4C70-8319-BF8BB8FAAABD}" dt="2025-02-28T20:45:16.720" v="230" actId="27636"/>
        <pc:sldMkLst>
          <pc:docMk/>
          <pc:sldMk cId="161761543" sldId="2147469432"/>
        </pc:sldMkLst>
        <pc:spChg chg="mod">
          <ac:chgData name="Aranza Ocampo Rayo" userId="dbfef279-5881-410b-9e50-77b474ddfeb1" providerId="ADAL" clId="{7B1BEE8C-D080-4C70-8319-BF8BB8FAAABD}" dt="2025-02-28T20:45:16.720" v="230" actId="27636"/>
          <ac:spMkLst>
            <pc:docMk/>
            <pc:sldMk cId="161761543" sldId="2147469432"/>
            <ac:spMk id="4" creationId="{B657E794-2148-BADB-1CC3-7853CF9DB9A8}"/>
          </ac:spMkLst>
        </pc:spChg>
        <pc:picChg chg="add mod">
          <ac:chgData name="Aranza Ocampo Rayo" userId="dbfef279-5881-410b-9e50-77b474ddfeb1" providerId="ADAL" clId="{7B1BEE8C-D080-4C70-8319-BF8BB8FAAABD}" dt="2025-02-28T20:43:13.262" v="220" actId="14100"/>
          <ac:picMkLst>
            <pc:docMk/>
            <pc:sldMk cId="161761543" sldId="2147469432"/>
            <ac:picMk id="5" creationId="{CC3791AD-E477-41EC-89F1-EB0ACFFE58FA}"/>
          </ac:picMkLst>
        </pc:picChg>
        <pc:picChg chg="del">
          <ac:chgData name="Aranza Ocampo Rayo" userId="dbfef279-5881-410b-9e50-77b474ddfeb1" providerId="ADAL" clId="{7B1BEE8C-D080-4C70-8319-BF8BB8FAAABD}" dt="2025-02-28T20:39:21.031" v="207" actId="478"/>
          <ac:picMkLst>
            <pc:docMk/>
            <pc:sldMk cId="161761543" sldId="2147469432"/>
            <ac:picMk id="6" creationId="{BD92EE0B-7A44-4756-B02D-6AE719A53A27}"/>
          </ac:picMkLst>
        </pc:picChg>
        <pc:inkChg chg="del">
          <ac:chgData name="Aranza Ocampo Rayo" userId="dbfef279-5881-410b-9e50-77b474ddfeb1" providerId="ADAL" clId="{7B1BEE8C-D080-4C70-8319-BF8BB8FAAABD}" dt="2025-02-28T20:38:59.019" v="201"/>
          <ac:inkMkLst>
            <pc:docMk/>
            <pc:sldMk cId="161761543" sldId="2147469432"/>
            <ac:inkMk id="8" creationId="{D1D1393F-75D8-4EC5-BC18-3EBD5EBB177C}"/>
          </ac:inkMkLst>
        </pc:inkChg>
        <pc:inkChg chg="del">
          <ac:chgData name="Aranza Ocampo Rayo" userId="dbfef279-5881-410b-9e50-77b474ddfeb1" providerId="ADAL" clId="{7B1BEE8C-D080-4C70-8319-BF8BB8FAAABD}" dt="2025-02-28T20:38:59.019" v="202"/>
          <ac:inkMkLst>
            <pc:docMk/>
            <pc:sldMk cId="161761543" sldId="2147469432"/>
            <ac:inkMk id="12" creationId="{50874DB6-23EB-4F2D-998A-C3B5A2A20BA4}"/>
          </ac:inkMkLst>
        </pc:inkChg>
        <pc:inkChg chg="del">
          <ac:chgData name="Aranza Ocampo Rayo" userId="dbfef279-5881-410b-9e50-77b474ddfeb1" providerId="ADAL" clId="{7B1BEE8C-D080-4C70-8319-BF8BB8FAAABD}" dt="2025-02-28T20:38:59.019" v="203"/>
          <ac:inkMkLst>
            <pc:docMk/>
            <pc:sldMk cId="161761543" sldId="2147469432"/>
            <ac:inkMk id="13" creationId="{A982DF7A-4B84-48E8-B557-41356C1074ED}"/>
          </ac:inkMkLst>
        </pc:inkChg>
      </pc:sldChg>
      <pc:sldChg chg="addSp delSp modSp add del mod">
        <pc:chgData name="Aranza Ocampo Rayo" userId="dbfef279-5881-410b-9e50-77b474ddfeb1" providerId="ADAL" clId="{7B1BEE8C-D080-4C70-8319-BF8BB8FAAABD}" dt="2025-02-28T20:45:36.467" v="239" actId="27636"/>
        <pc:sldMkLst>
          <pc:docMk/>
          <pc:sldMk cId="3999441009" sldId="2147469433"/>
        </pc:sldMkLst>
        <pc:spChg chg="mod">
          <ac:chgData name="Aranza Ocampo Rayo" userId="dbfef279-5881-410b-9e50-77b474ddfeb1" providerId="ADAL" clId="{7B1BEE8C-D080-4C70-8319-BF8BB8FAAABD}" dt="2025-02-28T20:45:36.467" v="239" actId="27636"/>
          <ac:spMkLst>
            <pc:docMk/>
            <pc:sldMk cId="3999441009" sldId="2147469433"/>
            <ac:spMk id="4" creationId="{B657E794-2148-BADB-1CC3-7853CF9DB9A8}"/>
          </ac:spMkLst>
        </pc:spChg>
        <pc:picChg chg="del">
          <ac:chgData name="Aranza Ocampo Rayo" userId="dbfef279-5881-410b-9e50-77b474ddfeb1" providerId="ADAL" clId="{7B1BEE8C-D080-4C70-8319-BF8BB8FAAABD}" dt="2025-02-28T20:40:03.794" v="211" actId="478"/>
          <ac:picMkLst>
            <pc:docMk/>
            <pc:sldMk cId="3999441009" sldId="2147469433"/>
            <ac:picMk id="5" creationId="{CC3791AD-E477-41EC-89F1-EB0ACFFE58FA}"/>
          </ac:picMkLst>
        </pc:picChg>
        <pc:picChg chg="add mod">
          <ac:chgData name="Aranza Ocampo Rayo" userId="dbfef279-5881-410b-9e50-77b474ddfeb1" providerId="ADAL" clId="{7B1BEE8C-D080-4C70-8319-BF8BB8FAAABD}" dt="2025-02-28T20:42:58.245" v="217" actId="14100"/>
          <ac:picMkLst>
            <pc:docMk/>
            <pc:sldMk cId="3999441009" sldId="2147469433"/>
            <ac:picMk id="6" creationId="{C89E7743-6B16-4E31-AA40-8E48166BEDA5}"/>
          </ac:picMkLst>
        </pc:picChg>
        <pc:inkChg chg="del">
          <ac:chgData name="Aranza Ocampo Rayo" userId="dbfef279-5881-410b-9e50-77b474ddfeb1" providerId="ADAL" clId="{7B1BEE8C-D080-4C70-8319-BF8BB8FAAABD}" dt="2025-02-28T20:40:53.695" v="212"/>
          <ac:inkMkLst>
            <pc:docMk/>
            <pc:sldMk cId="3999441009" sldId="2147469433"/>
            <ac:inkMk id="11" creationId="{E175F49D-3931-410D-BBA7-0AF0521B8752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8:19.3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31,'14'-5,"1"0,-1 1,1 1,0 0,-1 0,1 2,29 0,-23 0,716-4,-408 7,6626-2,-6935 1,33 4,-21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4:32.6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60,'1'-1,"-1"-1,0 1,1-1,0 1,-1 0,1-1,0 1,0 0,-1 0,1-1,0 1,0 0,0 0,1 0,-1 0,0 0,0 0,0 1,3-2,28-13,-18 10,1 1,0 0,0 1,29-1,65 4,-63 1,-3-1,253 13,-99-1,-72-6,-94-2,0 1,36 11,32 5,70-7,-50-6,591 10,-469-20,7408 2,-7605 1,1 3,61 12,83 30,-148-35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4:41.05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0 146,'0'0,"0"0,0-1,0 1,0 0,0-1,0 1,0 0,1-1,-1 1,0 0,0-1,0 1,0 0,0-1,0 1,1 0,-1-1,0 1,0 0,0 0,1-1,-1 1,0 0,0 0,1-1,-1 1,0 0,1 0,-1 0,0 0,1 0,-1-1,14 3,12 12,-26-14,12 9,0 0,-1 1,14 15,-17-15,1-1,1-1,-1 0,1 0,19 11,-7-9,0-1,1-2,0 0,0-1,0-1,41 2,146-6,-108-3,-67 2,2 1,0-2,0-1,62-13,-52 3,2 2,-1 1,86-2,1495 12,-582 0,1289-1,-2309-1,0-2,0-1,27-8,16-2,31 1,112-1,105 16,-118 1,1765-3,-1653-15,-74 1,-215 14,0-2,0 0,0-2,-1 0,1-1,-1-2,37-15,-24 8,66-17,-31 11,-22 4,1 3,0 1,0 3,1 2,57 0,-68 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5:05.2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32,'4'-3,"1"0,-1 1,1 0,-1 0,1 0,0 0,0 1,0-1,-1 1,2 1,-1-1,7 0,-2 0,98-7,139 8,-117 2,-78-3,-21 0,1 1,0 2,-1 0,51 12,18 11,104 10,-111-27,-62-6,0 1,53 11,13 8,0-5,160 8,-192-22,-26-2,74 11,-2 7,199 9,117-28,-209-2,340 2,-519 2,60 10,19 3,300-13,-211-4,-136 1,-24-1,66 7,-88-1,47 15,4 1,53 0,223 4,-219-19,203 32,-286-26,4 0,-1-2,79 3,578-12,-256-2,3021 2,-3469 0,6 0,0-1,18-2,-28 3,0 0,0 0,-1-1,1 1,0 0,0-1,-1 0,1 1,-1-1,1 0,0 0,-1 0,1 0,-1 0,0 0,1 0,-1-1,0 1,0 0,0-1,1 1,-2-1,1 1,0-1,1-1,-2 1,0 0,0 1,0-1,0 1,-1-1,1 0,0 1,-1-1,1 1,-1-1,0 1,1-1,-1 1,-2-3,-17-22,10 14,-6-11,1-1,1 0,1-1,2 0,-12-35,21 55,0-1,-1 0,1 1,-1 0,-1 0,1 0,-1 0,0 0,0 1,0-1,0 1,-1 0,0 1,0-1,0 1,0 0,-1 0,-6-2,-8-2,0 1,-1 1,-40-5,42 8,-61-6,-135 4,128 5,-92-2,-275 4,317 8,-138 29,168-22,-39 7,43-5,-156 9,-92-28,296-2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5:29.1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5:41.7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33,'0'-1,"1"0,-1 0,1 0,-1 0,1 1,-1-1,1 0,-1 0,1 0,0 1,-1-1,1 0,0 1,0-1,-1 1,1-1,0 1,0-1,0 1,0 0,0-1,0 1,0 0,1-1,28-5,-27 5,50-5,0 3,70 4,-49 0,596 0,-579 3,124 22,-124-12,138 2,-150-17,-28-2,1 4,66 7,92 39,23 3,-168-42,113-2,-152-5,1 0,-1 2,30 8,77 25,16 3,-91-29,111 4,61-15,-130-1,1187-1,-710 4,-538-3,0-2,66-15,1-1,25 7,-67 8,66-14,-53 5,156-8,82 23,-130 1,313-2,-484 0,4 1,37-5,-52 3,1 1,-1-1,1 1,-1-1,0-1,1 1,-1 0,0-1,0 1,0-1,0 0,0 0,0 0,0 0,-1-1,5-4,-6 6,-1 0,1 1,-1-1,0 0,1 0,-1 1,0-1,0 0,1 0,-1 1,0-1,0 0,0 0,0 0,0 1,0-1,0 0,0 0,0 0,0 1,-1-1,1 0,0 0,0 1,-1-1,1 0,-1 0,0-1,-1 0,1 1,-1 0,0-1,1 1,-1 0,0 0,0 0,0 0,-2-1,-6-1,0 0,0 0,-14-1,-45-2,-131 7,83 2,-2395-3,1251-1,1204-1,-83-15,36 2,-332-7,295 19,-120-10,-64-1,269 14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5:47.02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48 60,'-2'0,"0"0,0 1,0-1,0 1,0-1,0 1,0 0,0 0,0 0,0 0,0 0,0 1,0-1,1 1,-1-1,1 1,-1-1,1 1,0 0,-1 0,1-1,0 1,0 0,0 0,0 0,1 0,-1 1,1-1,-1 2,0-2,1 1,-1-1,1 0,0 1,-1-1,1 0,0 1,1-1,-1 0,0 1,1-1,-1 0,1 1,0-1,0 0,0 0,0 0,0 0,0 0,0 0,1 0,-1 0,1 0,-1 0,1-1,0 1,3 1,1 0,0 0,1-1,-1 0,1 0,0-1,0 1,13-1,53-1,-43-2,84 2,80-5,-173 3,-1-2,0 0,-1-2,1 0,30-15,-5 3,-20 10,0 2,1 1,-1 1,1 1,28 0,48-6,53-24,-107 21,0 2,1 1,52-1,301 11,-152 1,371-2,-484 7,189 33,-190-20,292 30,-232-10,-133-25,102 13,59-22,38 4,116 45,-291-37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5:29.15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4:32.6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60,'1'-1,"-1"-1,0 1,1-1,0 1,-1 0,1-1,0 1,0 0,-1 0,1-1,0 1,0 0,0 0,1 0,-1 0,0 0,0 0,0 1,3-2,28-13,-18 10,1 1,0 0,0 1,29-1,65 4,-63 1,-3-1,253 13,-99-1,-72-6,-94-2,0 1,36 11,32 5,70-7,-50-6,591 10,-469-20,7408 2,-7605 1,1 3,61 12,83 30,-148-35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4:41.05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0 146,'0'0,"0"0,0-1,0 1,0 0,0-1,0 1,0 0,1-1,-1 1,0 0,0-1,0 1,0 0,0-1,0 1,1 0,-1-1,0 1,0 0,0 0,1-1,-1 1,0 0,0 0,1-1,-1 1,0 0,1 0,-1 0,0 0,1 0,-1-1,14 3,12 12,-26-14,12 9,0 0,-1 1,14 15,-17-15,1-1,1-1,-1 0,1 0,19 11,-7-9,0-1,1-2,0 0,0-1,0-1,41 2,146-6,-108-3,-67 2,2 1,0-2,0-1,62-13,-52 3,2 2,-1 1,86-2,1495 12,-582 0,1289-1,-2309-1,0-2,0-1,27-8,16-2,31 1,112-1,105 16,-118 1,1765-3,-1653-15,-74 1,-215 14,0-2,0 0,0-2,-1 0,1-1,-1-2,37-15,-24 8,66-17,-31 11,-22 4,1 3,0 1,0 3,1 2,57 0,-68 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8:22.6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8:23.78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8:24.6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8:26.19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9:15.63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28T19:59:17.15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D1306-F8F0-4319-B950-0B1F6FD21BAA}" type="datetimeFigureOut">
              <a:rPr lang="es-CO" smtClean="0"/>
              <a:t>28/02/2025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CA4F3-12C4-47C2-BC18-17974A7223C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4080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solidFill>
                  <a:schemeClr val="tx2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PORTADA: </a:t>
            </a:r>
            <a:r>
              <a:rPr lang="es-CO" dirty="0">
                <a:solidFill>
                  <a:schemeClr val="tx2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Seleccione una fotografía de buena calidad que se acomode a su presentación.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171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4815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089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5539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7290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55921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921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9042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1205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6215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0380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9856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Recuerda que en el instructivo adjunto a tienes a tu alcance todas las indicaciones para construir tu PPT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CA4F3-12C4-47C2-BC18-17974A7223CE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293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EABE832-608A-1C93-4118-6BC0E2D9DD10}"/>
              </a:ext>
            </a:extLst>
          </p:cNvPr>
          <p:cNvSpPr txBox="1"/>
          <p:nvPr userDrawn="1"/>
        </p:nvSpPr>
        <p:spPr>
          <a:xfrm rot="16200000">
            <a:off x="-167064" y="6334820"/>
            <a:ext cx="8052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MPFD0801F07-05</a:t>
            </a:r>
          </a:p>
        </p:txBody>
      </p:sp>
    </p:spTree>
    <p:extLst>
      <p:ext uri="{BB962C8B-B14F-4D97-AF65-F5344CB8AC3E}">
        <p14:creationId xmlns:p14="http://schemas.microsoft.com/office/powerpoint/2010/main" val="146085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729;p88" descr="Timeline background shape">
            <a:extLst>
              <a:ext uri="{FF2B5EF4-FFF2-40B4-BE49-F238E27FC236}">
                <a16:creationId xmlns:a16="http://schemas.microsoft.com/office/drawing/2014/main" id="{4882931B-78BE-803D-15E1-6B9536395A9C}"/>
              </a:ext>
            </a:extLst>
          </p:cNvPr>
          <p:cNvSpPr/>
          <p:nvPr userDrawn="1"/>
        </p:nvSpPr>
        <p:spPr>
          <a:xfrm>
            <a:off x="0" y="2721114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638C6E32-636D-443F-3FBE-1B13B87236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363" y="251847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38093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cia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AE816CA-8ABF-AE51-D42F-13C297E65D56}"/>
              </a:ext>
            </a:extLst>
          </p:cNvPr>
          <p:cNvSpPr txBox="1"/>
          <p:nvPr userDrawn="1"/>
        </p:nvSpPr>
        <p:spPr>
          <a:xfrm>
            <a:off x="412679" y="5599149"/>
            <a:ext cx="3079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Calibri" panose="020F0502020204030204" pitchFamily="34" charset="0"/>
              </a:rPr>
              <a:t>GRACIAS</a:t>
            </a:r>
            <a:endParaRPr lang="es-CO" sz="40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Calibri" panose="020F0502020204030204" pitchFamily="34" charset="0"/>
            </a:endParaRPr>
          </a:p>
        </p:txBody>
      </p:sp>
      <p:grpSp>
        <p:nvGrpSpPr>
          <p:cNvPr id="3" name="Google Shape;12905;p99">
            <a:extLst>
              <a:ext uri="{FF2B5EF4-FFF2-40B4-BE49-F238E27FC236}">
                <a16:creationId xmlns:a16="http://schemas.microsoft.com/office/drawing/2014/main" id="{C6D29603-5085-69FA-CBC1-298D4C8337FC}"/>
              </a:ext>
            </a:extLst>
          </p:cNvPr>
          <p:cNvGrpSpPr/>
          <p:nvPr userDrawn="1"/>
        </p:nvGrpSpPr>
        <p:grpSpPr>
          <a:xfrm>
            <a:off x="1677348" y="5096695"/>
            <a:ext cx="550037" cy="466311"/>
            <a:chOff x="-19835275" y="3330250"/>
            <a:chExt cx="329250" cy="280625"/>
          </a:xfrm>
          <a:solidFill>
            <a:schemeClr val="bg1"/>
          </a:solidFill>
        </p:grpSpPr>
        <p:sp>
          <p:nvSpPr>
            <p:cNvPr id="4" name="Google Shape;12906;p99">
              <a:extLst>
                <a:ext uri="{FF2B5EF4-FFF2-40B4-BE49-F238E27FC236}">
                  <a16:creationId xmlns:a16="http://schemas.microsoft.com/office/drawing/2014/main" id="{AC7EDCBE-5FD7-2656-19A9-974590A52E66}"/>
                </a:ext>
              </a:extLst>
            </p:cNvPr>
            <p:cNvSpPr/>
            <p:nvPr/>
          </p:nvSpPr>
          <p:spPr>
            <a:xfrm>
              <a:off x="-19768325" y="3361750"/>
              <a:ext cx="197725" cy="249125"/>
            </a:xfrm>
            <a:custGeom>
              <a:avLst/>
              <a:gdLst/>
              <a:ahLst/>
              <a:cxnLst/>
              <a:rect l="l" t="t" r="r" b="b"/>
              <a:pathLst>
                <a:path w="7909" h="9965" extrusionOk="0">
                  <a:moveTo>
                    <a:pt x="3927" y="1"/>
                  </a:moveTo>
                  <a:cubicBezTo>
                    <a:pt x="3797" y="1"/>
                    <a:pt x="3671" y="56"/>
                    <a:pt x="3624" y="166"/>
                  </a:cubicBezTo>
                  <a:lnTo>
                    <a:pt x="1103" y="5302"/>
                  </a:lnTo>
                  <a:cubicBezTo>
                    <a:pt x="1" y="7412"/>
                    <a:pt x="1607" y="9964"/>
                    <a:pt x="3970" y="9964"/>
                  </a:cubicBezTo>
                  <a:cubicBezTo>
                    <a:pt x="6333" y="9964"/>
                    <a:pt x="7908" y="7412"/>
                    <a:pt x="6837" y="5302"/>
                  </a:cubicBezTo>
                  <a:lnTo>
                    <a:pt x="4254" y="166"/>
                  </a:lnTo>
                  <a:cubicBezTo>
                    <a:pt x="4191" y="56"/>
                    <a:pt x="4057" y="1"/>
                    <a:pt x="39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  <p:sp>
          <p:nvSpPr>
            <p:cNvPr id="5" name="Google Shape;12907;p99">
              <a:extLst>
                <a:ext uri="{FF2B5EF4-FFF2-40B4-BE49-F238E27FC236}">
                  <a16:creationId xmlns:a16="http://schemas.microsoft.com/office/drawing/2014/main" id="{EF7F548E-67B7-7F98-2386-6B2DDC9D0C45}"/>
                </a:ext>
              </a:extLst>
            </p:cNvPr>
            <p:cNvSpPr/>
            <p:nvPr/>
          </p:nvSpPr>
          <p:spPr>
            <a:xfrm>
              <a:off x="-1962262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1683" y="1"/>
                  </a:moveTo>
                  <a:cubicBezTo>
                    <a:pt x="1553" y="1"/>
                    <a:pt x="1419" y="56"/>
                    <a:pt x="1356" y="166"/>
                  </a:cubicBezTo>
                  <a:lnTo>
                    <a:pt x="1" y="2939"/>
                  </a:lnTo>
                  <a:lnTo>
                    <a:pt x="1608" y="6215"/>
                  </a:lnTo>
                  <a:cubicBezTo>
                    <a:pt x="1828" y="6625"/>
                    <a:pt x="1954" y="7097"/>
                    <a:pt x="1986" y="7570"/>
                  </a:cubicBezTo>
                  <a:cubicBezTo>
                    <a:pt x="3687" y="7381"/>
                    <a:pt x="4664" y="5585"/>
                    <a:pt x="3876" y="4010"/>
                  </a:cubicBezTo>
                  <a:lnTo>
                    <a:pt x="1986" y="166"/>
                  </a:lnTo>
                  <a:cubicBezTo>
                    <a:pt x="1938" y="56"/>
                    <a:pt x="1812" y="1"/>
                    <a:pt x="1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  <p:sp>
          <p:nvSpPr>
            <p:cNvPr id="8" name="Google Shape;12908;p99">
              <a:extLst>
                <a:ext uri="{FF2B5EF4-FFF2-40B4-BE49-F238E27FC236}">
                  <a16:creationId xmlns:a16="http://schemas.microsoft.com/office/drawing/2014/main" id="{2C6E44E5-5268-9317-43CD-80497A284A33}"/>
                </a:ext>
              </a:extLst>
            </p:cNvPr>
            <p:cNvSpPr/>
            <p:nvPr/>
          </p:nvSpPr>
          <p:spPr>
            <a:xfrm>
              <a:off x="-1983527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2982" y="1"/>
                  </a:moveTo>
                  <a:cubicBezTo>
                    <a:pt x="2852" y="1"/>
                    <a:pt x="2726" y="56"/>
                    <a:pt x="2679" y="166"/>
                  </a:cubicBezTo>
                  <a:lnTo>
                    <a:pt x="788" y="4010"/>
                  </a:lnTo>
                  <a:cubicBezTo>
                    <a:pt x="1" y="5522"/>
                    <a:pt x="977" y="7381"/>
                    <a:pt x="2679" y="7570"/>
                  </a:cubicBezTo>
                  <a:cubicBezTo>
                    <a:pt x="2710" y="7097"/>
                    <a:pt x="2868" y="6593"/>
                    <a:pt x="3057" y="6152"/>
                  </a:cubicBezTo>
                  <a:lnTo>
                    <a:pt x="4663" y="2876"/>
                  </a:lnTo>
                  <a:lnTo>
                    <a:pt x="3309" y="166"/>
                  </a:lnTo>
                  <a:cubicBezTo>
                    <a:pt x="3246" y="56"/>
                    <a:pt x="3112" y="1"/>
                    <a:pt x="29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</p:grpSp>
    </p:spTree>
    <p:extLst>
      <p:ext uri="{BB962C8B-B14F-4D97-AF65-F5344CB8AC3E}">
        <p14:creationId xmlns:p14="http://schemas.microsoft.com/office/powerpoint/2010/main" val="769266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91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5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spTree>
      <p:nvGrpSpPr>
        <p:cNvPr id="1" name="Shape 45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40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1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404040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735"/>
              </a:lnSpc>
            </a:pPr>
            <a:r>
              <a:rPr lang="es-ES" spc="-65"/>
              <a:t>Sistema</a:t>
            </a:r>
            <a:r>
              <a:rPr lang="es-ES" spc="-20"/>
              <a:t> </a:t>
            </a:r>
            <a:r>
              <a:rPr lang="es-ES" spc="15"/>
              <a:t>Integrado</a:t>
            </a:r>
            <a:r>
              <a:rPr lang="es-ES" spc="-15"/>
              <a:t> </a:t>
            </a:r>
            <a:r>
              <a:rPr lang="es-ES" spc="5"/>
              <a:t>de</a:t>
            </a:r>
            <a:r>
              <a:rPr lang="es-ES" spc="-30"/>
              <a:t> </a:t>
            </a:r>
            <a:r>
              <a:rPr lang="es-ES" spc="-10"/>
              <a:t>Gestión</a:t>
            </a:r>
            <a:r>
              <a:rPr lang="es-ES" spc="-35"/>
              <a:t> </a:t>
            </a:r>
            <a:r>
              <a:rPr lang="es-ES" spc="-20"/>
              <a:t>Académica,</a:t>
            </a:r>
            <a:r>
              <a:rPr lang="es-ES" spc="-10"/>
              <a:t> </a:t>
            </a:r>
            <a:r>
              <a:rPr lang="es-ES" spc="5"/>
              <a:t>Administrativa</a:t>
            </a:r>
            <a:r>
              <a:rPr lang="es-ES" spc="-20"/>
              <a:t> </a:t>
            </a:r>
            <a:r>
              <a:rPr lang="es-ES" spc="-15"/>
              <a:t>y</a:t>
            </a:r>
            <a:r>
              <a:rPr lang="es-ES" spc="-35"/>
              <a:t> </a:t>
            </a:r>
            <a:r>
              <a:rPr lang="es-ES" spc="15"/>
              <a:t>Ambiental</a:t>
            </a:r>
            <a:endParaRPr lang="es-ES" spc="15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4439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404040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ts val="1735"/>
              </a:lnSpc>
            </a:pPr>
            <a:r>
              <a:rPr lang="es-ES" spc="-65"/>
              <a:t>Sistema</a:t>
            </a:r>
            <a:r>
              <a:rPr lang="es-ES" spc="-20"/>
              <a:t> </a:t>
            </a:r>
            <a:r>
              <a:rPr lang="es-ES" spc="15"/>
              <a:t>Integrado</a:t>
            </a:r>
            <a:r>
              <a:rPr lang="es-ES" spc="-15"/>
              <a:t> </a:t>
            </a:r>
            <a:r>
              <a:rPr lang="es-ES" spc="5"/>
              <a:t>de</a:t>
            </a:r>
            <a:r>
              <a:rPr lang="es-ES" spc="-30"/>
              <a:t> </a:t>
            </a:r>
            <a:r>
              <a:rPr lang="es-ES" spc="-10"/>
              <a:t>Gestión</a:t>
            </a:r>
            <a:r>
              <a:rPr lang="es-ES" spc="-35"/>
              <a:t> </a:t>
            </a:r>
            <a:r>
              <a:rPr lang="es-ES" spc="-20"/>
              <a:t>Académica,</a:t>
            </a:r>
            <a:r>
              <a:rPr lang="es-ES" spc="-10"/>
              <a:t> </a:t>
            </a:r>
            <a:r>
              <a:rPr lang="es-ES" spc="5"/>
              <a:t>Administrativa</a:t>
            </a:r>
            <a:r>
              <a:rPr lang="es-ES" spc="-20"/>
              <a:t> </a:t>
            </a:r>
            <a:r>
              <a:rPr lang="es-ES" spc="-15"/>
              <a:t>y</a:t>
            </a:r>
            <a:r>
              <a:rPr lang="es-ES" spc="-35"/>
              <a:t> </a:t>
            </a:r>
            <a:r>
              <a:rPr lang="es-ES" spc="15"/>
              <a:t>Ambiental</a:t>
            </a:r>
            <a:endParaRPr lang="es-ES" spc="15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303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Inic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196C4FD-B426-B7D0-DFDE-734949498E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8336" y="-272784"/>
            <a:ext cx="12248671" cy="6073299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5A5D8ADD-F5A2-546E-2B11-B208439EADB7}"/>
              </a:ext>
            </a:extLst>
          </p:cNvPr>
          <p:cNvSpPr/>
          <p:nvPr userDrawn="1"/>
        </p:nvSpPr>
        <p:spPr>
          <a:xfrm>
            <a:off x="28335" y="2754423"/>
            <a:ext cx="12192000" cy="3046092"/>
          </a:xfrm>
          <a:prstGeom prst="rect">
            <a:avLst/>
          </a:prstGeom>
          <a:gradFill>
            <a:gsLst>
              <a:gs pos="100000">
                <a:schemeClr val="tx1"/>
              </a:gs>
              <a:gs pos="0">
                <a:schemeClr val="bg1">
                  <a:alpha val="0"/>
                  <a:lumMod val="1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2" name="Título 11">
            <a:extLst>
              <a:ext uri="{FF2B5EF4-FFF2-40B4-BE49-F238E27FC236}">
                <a16:creationId xmlns:a16="http://schemas.microsoft.com/office/drawing/2014/main" id="{F71EEC46-9CFC-C885-C21B-2A73D1D8AE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7947" y="3822700"/>
            <a:ext cx="11034953" cy="492125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id="{1B0A3AB4-6DBA-70AD-9C6D-4DC590F9DA0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9495" y="4362346"/>
            <a:ext cx="11063406" cy="49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85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729;p88" descr="Timeline background shape">
            <a:extLst>
              <a:ext uri="{FF2B5EF4-FFF2-40B4-BE49-F238E27FC236}">
                <a16:creationId xmlns:a16="http://schemas.microsoft.com/office/drawing/2014/main" id="{F422D84B-70C5-B552-B053-EF099E8B7963}"/>
              </a:ext>
            </a:extLst>
          </p:cNvPr>
          <p:cNvSpPr/>
          <p:nvPr userDrawn="1"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B9F0EC08-068E-0977-4522-D5E7BE318F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714"/>
            <a:ext cx="10515600" cy="624794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F4E79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1B35CC-1501-EBAE-68AC-5CE0088978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1" y="1585913"/>
            <a:ext cx="10515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>
              <a:defRPr sz="18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800">
                <a:latin typeface="Century Gothic" panose="020B0502020202020204" pitchFamily="34" charset="0"/>
              </a:defRPr>
            </a:lvl4pPr>
            <a:lvl5pPr>
              <a:defRPr sz="18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6320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729;p88" descr="Timeline background shape">
            <a:extLst>
              <a:ext uri="{FF2B5EF4-FFF2-40B4-BE49-F238E27FC236}">
                <a16:creationId xmlns:a16="http://schemas.microsoft.com/office/drawing/2014/main" id="{F1F0297E-7002-C977-25BE-CBE582C84E31}"/>
              </a:ext>
            </a:extLst>
          </p:cNvPr>
          <p:cNvSpPr/>
          <p:nvPr userDrawn="1"/>
        </p:nvSpPr>
        <p:spPr>
          <a:xfrm>
            <a:off x="0" y="2721114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C0C860CC-BA76-3E1A-3FF5-871429AE3E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363" y="251847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933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5729;p88" descr="Timeline background shape">
            <a:extLst>
              <a:ext uri="{FF2B5EF4-FFF2-40B4-BE49-F238E27FC236}">
                <a16:creationId xmlns:a16="http://schemas.microsoft.com/office/drawing/2014/main" id="{1A0CCD8F-668F-3F70-B401-2011ABE93CB2}"/>
              </a:ext>
            </a:extLst>
          </p:cNvPr>
          <p:cNvSpPr/>
          <p:nvPr userDrawn="1"/>
        </p:nvSpPr>
        <p:spPr>
          <a:xfrm>
            <a:off x="0" y="2721114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ítulo 9">
            <a:extLst>
              <a:ext uri="{FF2B5EF4-FFF2-40B4-BE49-F238E27FC236}">
                <a16:creationId xmlns:a16="http://schemas.microsoft.com/office/drawing/2014/main" id="{47A22F69-1025-63B1-C2AA-46CD1A24D0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5363" y="251847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27746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9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62739B22-2513-7755-D931-6E980F470F61}"/>
              </a:ext>
            </a:extLst>
          </p:cNvPr>
          <p:cNvSpPr txBox="1"/>
          <p:nvPr userDrawn="1"/>
        </p:nvSpPr>
        <p:spPr>
          <a:xfrm rot="16200000">
            <a:off x="-167064" y="6334820"/>
            <a:ext cx="8052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MPFD0801F07-05</a:t>
            </a:r>
          </a:p>
        </p:txBody>
      </p:sp>
    </p:spTree>
    <p:extLst>
      <p:ext uri="{BB962C8B-B14F-4D97-AF65-F5344CB8AC3E}">
        <p14:creationId xmlns:p14="http://schemas.microsoft.com/office/powerpoint/2010/main" val="321759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6" r:id="rId2"/>
    <p:sldLayoutId id="2147483667" r:id="rId3"/>
    <p:sldLayoutId id="2147483670" r:id="rId4"/>
    <p:sldLayoutId id="214748367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B4B9DF2C-3C8C-9C39-A170-371AFB9956DB}"/>
              </a:ext>
            </a:extLst>
          </p:cNvPr>
          <p:cNvSpPr txBox="1"/>
          <p:nvPr userDrawn="1"/>
        </p:nvSpPr>
        <p:spPr>
          <a:xfrm rot="16200000">
            <a:off x="-167064" y="6334820"/>
            <a:ext cx="80523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MPFD0801F07-05</a:t>
            </a:r>
          </a:p>
        </p:txBody>
      </p:sp>
    </p:spTree>
    <p:extLst>
      <p:ext uri="{BB962C8B-B14F-4D97-AF65-F5344CB8AC3E}">
        <p14:creationId xmlns:p14="http://schemas.microsoft.com/office/powerpoint/2010/main" val="192297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.xml"/><Relationship Id="rId5" Type="http://schemas.openxmlformats.org/officeDocument/2006/relationships/image" Target="../media/image23.png"/><Relationship Id="rId4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customXml" Target="../ink/ink7.xml"/><Relationship Id="rId3" Type="http://schemas.openxmlformats.org/officeDocument/2006/relationships/image" Target="../media/image19.png"/><Relationship Id="rId7" Type="http://schemas.openxmlformats.org/officeDocument/2006/relationships/customXml" Target="../ink/ink3.xml"/><Relationship Id="rId12" Type="http://schemas.openxmlformats.org/officeDocument/2006/relationships/customXml" Target="../ink/ink6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9.xml"/><Relationship Id="rId10" Type="http://schemas.openxmlformats.org/officeDocument/2006/relationships/image" Target="../media/image27.png"/><Relationship Id="rId4" Type="http://schemas.openxmlformats.org/officeDocument/2006/relationships/image" Target="../media/image20.svg"/><Relationship Id="rId9" Type="http://schemas.openxmlformats.org/officeDocument/2006/relationships/customXml" Target="../ink/ink4.xml"/><Relationship Id="rId14" Type="http://schemas.openxmlformats.org/officeDocument/2006/relationships/customXml" Target="../ink/ink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1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.xml"/><Relationship Id="rId5" Type="http://schemas.openxmlformats.org/officeDocument/2006/relationships/image" Target="../media/image23.png"/><Relationship Id="rId4" Type="http://schemas.openxmlformats.org/officeDocument/2006/relationships/image" Target="../media/image20.sv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3.xml"/><Relationship Id="rId11" Type="http://schemas.openxmlformats.org/officeDocument/2006/relationships/image" Target="../media/image35.png"/><Relationship Id="rId5" Type="http://schemas.openxmlformats.org/officeDocument/2006/relationships/image" Target="../media/image33.png"/><Relationship Id="rId10" Type="http://schemas.openxmlformats.org/officeDocument/2006/relationships/customXml" Target="../ink/ink15.xml"/><Relationship Id="rId4" Type="http://schemas.openxmlformats.org/officeDocument/2006/relationships/customXml" Target="../ink/ink12.xml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A0D2DF8-A0A0-CE04-336D-0AC60C098065}"/>
              </a:ext>
            </a:extLst>
          </p:cNvPr>
          <p:cNvSpPr/>
          <p:nvPr/>
        </p:nvSpPr>
        <p:spPr>
          <a:xfrm>
            <a:off x="11990484" y="6052763"/>
            <a:ext cx="201516" cy="764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548DA6-0DAA-1E87-836A-355F19051C3F}"/>
              </a:ext>
            </a:extLst>
          </p:cNvPr>
          <p:cNvSpPr txBox="1"/>
          <p:nvPr/>
        </p:nvSpPr>
        <p:spPr>
          <a:xfrm>
            <a:off x="4389120" y="7665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6A670E37-864C-42F5-A9A0-15FA9E21D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41" y="2218534"/>
            <a:ext cx="11034953" cy="492125"/>
          </a:xfrm>
        </p:spPr>
        <p:txBody>
          <a:bodyPr/>
          <a:lstStyle/>
          <a:p>
            <a:r>
              <a:rPr lang="es-MX" sz="3600" dirty="0">
                <a:cs typeface="Calibri" panose="020F0502020204030204" pitchFamily="34" charset="0"/>
              </a:rPr>
              <a:t>SUG</a:t>
            </a:r>
            <a:endParaRPr lang="es-419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C504442D-5B23-4F8B-B221-5116AA6191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0141" y="2784297"/>
            <a:ext cx="11063406" cy="2034283"/>
          </a:xfrm>
        </p:spPr>
        <p:txBody>
          <a:bodyPr/>
          <a:lstStyle/>
          <a:p>
            <a:r>
              <a:rPr lang="es-MX" b="1" dirty="0">
                <a:solidFill>
                  <a:srgbClr val="FFFFFF"/>
                </a:solidFill>
                <a:latin typeface="Century Gothic"/>
                <a:ea typeface="+mj-lt"/>
                <a:cs typeface="+mj-lt"/>
              </a:rPr>
              <a:t>Sistema Único de Gestión</a:t>
            </a:r>
          </a:p>
          <a:p>
            <a:r>
              <a:rPr lang="es-CO" b="1" dirty="0"/>
              <a:t>RP-9611</a:t>
            </a:r>
            <a:r>
              <a:rPr lang="es-MX" b="1" dirty="0">
                <a:solidFill>
                  <a:srgbClr val="FFFFFF"/>
                </a:solidFill>
                <a:latin typeface="Century Gothic"/>
                <a:ea typeface="+mj-lt"/>
                <a:cs typeface="+mj-lt"/>
              </a:rPr>
              <a:t> No conformidad menor Icontec </a:t>
            </a:r>
            <a:r>
              <a:rPr lang="es-ES" b="1" dirty="0">
                <a:solidFill>
                  <a:srgbClr val="FFFFFF"/>
                </a:solidFill>
                <a:latin typeface="Century Gothic"/>
                <a:ea typeface="+mj-lt"/>
                <a:cs typeface="+mj-lt"/>
              </a:rPr>
              <a:t> mejores prácticas en el diligenciamiento del informe de Gestión a nivel técnico, con relación al seguimiento de aspectos constructivos.</a:t>
            </a:r>
            <a:endParaRPr lang="es-MX" b="1" dirty="0">
              <a:solidFill>
                <a:srgbClr val="FFFFFF"/>
              </a:solidFill>
              <a:latin typeface="Century Gothic"/>
              <a:ea typeface="+mj-lt"/>
              <a:cs typeface="+mj-lt"/>
            </a:endParaRPr>
          </a:p>
          <a:p>
            <a:pPr algn="l"/>
            <a:r>
              <a:rPr lang="es-MX" b="1" dirty="0"/>
              <a:t>Hallazgo </a:t>
            </a:r>
            <a:r>
              <a:rPr lang="es-ES" b="1" dirty="0"/>
              <a:t>7.1.1.1. Hallazgo administrativo por inexactitudes en valores y porcentajes incluidos en modificaciones al Plan de Inversión y Manejo del Anticipo</a:t>
            </a:r>
            <a:endParaRPr lang="es-419" b="1" dirty="0"/>
          </a:p>
        </p:txBody>
      </p:sp>
    </p:spTree>
    <p:extLst>
      <p:ext uri="{BB962C8B-B14F-4D97-AF65-F5344CB8AC3E}">
        <p14:creationId xmlns:p14="http://schemas.microsoft.com/office/powerpoint/2010/main" val="253456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</a:t>
            </a:r>
          </a:p>
        </p:txBody>
      </p:sp>
      <p:pic>
        <p:nvPicPr>
          <p:cNvPr id="18" name="Gráfico 17" descr="Mano con dedo índice apuntando a la derecha">
            <a:extLst>
              <a:ext uri="{FF2B5EF4-FFF2-40B4-BE49-F238E27FC236}">
                <a16:creationId xmlns:a16="http://schemas.microsoft.com/office/drawing/2014/main" id="{77752534-E231-EA26-4783-159CC8F27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3881" y="5405364"/>
            <a:ext cx="291825" cy="321306"/>
          </a:xfrm>
          <a:prstGeom prst="rect">
            <a:avLst/>
          </a:prstGeom>
        </p:spPr>
      </p:pic>
      <p:pic>
        <p:nvPicPr>
          <p:cNvPr id="5" name="Gráfico 4" descr="Mano con dedo índice apuntando a la derecha">
            <a:extLst>
              <a:ext uri="{FF2B5EF4-FFF2-40B4-BE49-F238E27FC236}">
                <a16:creationId xmlns:a16="http://schemas.microsoft.com/office/drawing/2014/main" id="{B50C4CA2-9AB1-440A-3BAB-52507D048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03032" y="2103112"/>
            <a:ext cx="373115" cy="50413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4E03757-29A0-5DAE-DE70-CA71C8AD27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2" y="991072"/>
            <a:ext cx="5612130" cy="4891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áfico 9" descr="Mano con dedo índice apuntando a la derecha">
            <a:extLst>
              <a:ext uri="{FF2B5EF4-FFF2-40B4-BE49-F238E27FC236}">
                <a16:creationId xmlns:a16="http://schemas.microsoft.com/office/drawing/2014/main" id="{F353A220-FCF3-A83E-2035-DB6514513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22885" y="5474602"/>
            <a:ext cx="373115" cy="50413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D30E11A-CF22-4BED-B4C3-58413846B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3032" y="879262"/>
            <a:ext cx="6163620" cy="489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271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</a:t>
            </a:r>
          </a:p>
        </p:txBody>
      </p:sp>
      <p:pic>
        <p:nvPicPr>
          <p:cNvPr id="18" name="Gráfico 17" descr="Mano con dedo índice apuntando a la derecha">
            <a:extLst>
              <a:ext uri="{FF2B5EF4-FFF2-40B4-BE49-F238E27FC236}">
                <a16:creationId xmlns:a16="http://schemas.microsoft.com/office/drawing/2014/main" id="{77752534-E231-EA26-4783-159CC8F27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3881" y="5405364"/>
            <a:ext cx="291825" cy="321306"/>
          </a:xfrm>
          <a:prstGeom prst="rect">
            <a:avLst/>
          </a:prstGeom>
        </p:spPr>
      </p:pic>
      <p:pic>
        <p:nvPicPr>
          <p:cNvPr id="5" name="Gráfico 4" descr="Mano con dedo índice apuntando a la derecha">
            <a:extLst>
              <a:ext uri="{FF2B5EF4-FFF2-40B4-BE49-F238E27FC236}">
                <a16:creationId xmlns:a16="http://schemas.microsoft.com/office/drawing/2014/main" id="{B50C4CA2-9AB1-440A-3BAB-52507D048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03032" y="2103112"/>
            <a:ext cx="373115" cy="504136"/>
          </a:xfrm>
          <a:prstGeom prst="rect">
            <a:avLst/>
          </a:prstGeom>
        </p:spPr>
      </p:pic>
      <p:pic>
        <p:nvPicPr>
          <p:cNvPr id="10" name="Gráfico 9" descr="Mano con dedo índice apuntando a la derecha">
            <a:extLst>
              <a:ext uri="{FF2B5EF4-FFF2-40B4-BE49-F238E27FC236}">
                <a16:creationId xmlns:a16="http://schemas.microsoft.com/office/drawing/2014/main" id="{F353A220-FCF3-A83E-2035-DB6514513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22885" y="5474602"/>
            <a:ext cx="373115" cy="50413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54C0956-8737-44C3-83A1-09C0D7A573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374" y="1038224"/>
            <a:ext cx="10164245" cy="522901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7E89F476-AFFF-4B8F-B721-3F32E4C4BDB4}"/>
                  </a:ext>
                </a:extLst>
              </p14:cNvPr>
              <p14:cNvContentPartPr/>
              <p14:nvPr/>
            </p14:nvContentPartPr>
            <p14:xfrm>
              <a:off x="4931312" y="1930482"/>
              <a:ext cx="2985840" cy="11520"/>
            </p14:xfrm>
          </p:contentPart>
        </mc:Choice>
        <mc:Fallback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7E89F476-AFFF-4B8F-B721-3F32E4C4BDB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77312" y="1822482"/>
                <a:ext cx="3093480" cy="22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2322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</a:t>
            </a:r>
          </a:p>
        </p:txBody>
      </p:sp>
      <p:pic>
        <p:nvPicPr>
          <p:cNvPr id="18" name="Gráfico 17" descr="Mano con dedo índice apuntando a la derecha">
            <a:extLst>
              <a:ext uri="{FF2B5EF4-FFF2-40B4-BE49-F238E27FC236}">
                <a16:creationId xmlns:a16="http://schemas.microsoft.com/office/drawing/2014/main" id="{77752534-E231-EA26-4783-159CC8F27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3881" y="5405364"/>
            <a:ext cx="291825" cy="321306"/>
          </a:xfrm>
          <a:prstGeom prst="rect">
            <a:avLst/>
          </a:prstGeom>
        </p:spPr>
      </p:pic>
      <p:pic>
        <p:nvPicPr>
          <p:cNvPr id="5" name="Gráfico 4" descr="Mano con dedo índice apuntando a la derecha">
            <a:extLst>
              <a:ext uri="{FF2B5EF4-FFF2-40B4-BE49-F238E27FC236}">
                <a16:creationId xmlns:a16="http://schemas.microsoft.com/office/drawing/2014/main" id="{B50C4CA2-9AB1-440A-3BAB-52507D048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03032" y="2103112"/>
            <a:ext cx="373115" cy="504136"/>
          </a:xfrm>
          <a:prstGeom prst="rect">
            <a:avLst/>
          </a:prstGeom>
        </p:spPr>
      </p:pic>
      <p:pic>
        <p:nvPicPr>
          <p:cNvPr id="10" name="Gráfico 9" descr="Mano con dedo índice apuntando a la derecha">
            <a:extLst>
              <a:ext uri="{FF2B5EF4-FFF2-40B4-BE49-F238E27FC236}">
                <a16:creationId xmlns:a16="http://schemas.microsoft.com/office/drawing/2014/main" id="{F353A220-FCF3-A83E-2035-DB6514513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22885" y="5474602"/>
            <a:ext cx="373115" cy="50413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" name="Entrada de lápiz 10">
                <a:extLst>
                  <a:ext uri="{FF2B5EF4-FFF2-40B4-BE49-F238E27FC236}">
                    <a16:creationId xmlns:a16="http://schemas.microsoft.com/office/drawing/2014/main" id="{C98DCF3B-809B-4767-9516-3FA39915C552}"/>
                  </a:ext>
                </a:extLst>
              </p14:cNvPr>
              <p14:cNvContentPartPr/>
              <p14:nvPr/>
            </p14:nvContentPartPr>
            <p14:xfrm>
              <a:off x="4972712" y="3676842"/>
              <a:ext cx="3784680" cy="70200"/>
            </p14:xfrm>
          </p:contentPart>
        </mc:Choice>
        <mc:Fallback>
          <p:pic>
            <p:nvPicPr>
              <p:cNvPr id="11" name="Entrada de lápiz 10">
                <a:extLst>
                  <a:ext uri="{FF2B5EF4-FFF2-40B4-BE49-F238E27FC236}">
                    <a16:creationId xmlns:a16="http://schemas.microsoft.com/office/drawing/2014/main" id="{C98DCF3B-809B-4767-9516-3FA39915C5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18712" y="3568842"/>
                <a:ext cx="389232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0BA6B35C-BEED-4E32-B084-9230E4230DF9}"/>
                  </a:ext>
                </a:extLst>
              </p14:cNvPr>
              <p14:cNvContentPartPr/>
              <p14:nvPr/>
            </p14:nvContentPartPr>
            <p14:xfrm>
              <a:off x="4943192" y="3676842"/>
              <a:ext cx="3814200" cy="115560"/>
            </p14:xfrm>
          </p:contentPart>
        </mc:Choice>
        <mc:Fallback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0BA6B35C-BEED-4E32-B084-9230E4230D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89197" y="3568504"/>
                <a:ext cx="3921830" cy="3318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Entrada de lápiz 2">
                <a:extLst>
                  <a:ext uri="{FF2B5EF4-FFF2-40B4-BE49-F238E27FC236}">
                    <a16:creationId xmlns:a16="http://schemas.microsoft.com/office/drawing/2014/main" id="{6F578358-EB0C-4899-9108-8A091FD89FEF}"/>
                  </a:ext>
                </a:extLst>
              </p14:cNvPr>
              <p14:cNvContentPartPr/>
              <p14:nvPr/>
            </p14:nvContentPartPr>
            <p14:xfrm>
              <a:off x="5280872" y="4828482"/>
              <a:ext cx="360" cy="360"/>
            </p14:xfrm>
          </p:contentPart>
        </mc:Choice>
        <mc:Fallback>
          <p:pic>
            <p:nvPicPr>
              <p:cNvPr id="3" name="Entrada de lápiz 2">
                <a:extLst>
                  <a:ext uri="{FF2B5EF4-FFF2-40B4-BE49-F238E27FC236}">
                    <a16:creationId xmlns:a16="http://schemas.microsoft.com/office/drawing/2014/main" id="{6F578358-EB0C-4899-9108-8A091FD89FE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26872" y="472048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C1CCC27B-5775-4561-B063-88E14907BB7D}"/>
                  </a:ext>
                </a:extLst>
              </p14:cNvPr>
              <p14:cNvContentPartPr/>
              <p14:nvPr/>
            </p14:nvContentPartPr>
            <p14:xfrm>
              <a:off x="1766552" y="2568402"/>
              <a:ext cx="360" cy="360"/>
            </p14:xfrm>
          </p:contentPart>
        </mc:Choice>
        <mc:Fallback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C1CCC27B-5775-4561-B063-88E14907BB7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712912" y="246040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604F88B7-0595-428D-A320-557F67CD005A}"/>
                  </a:ext>
                </a:extLst>
              </p14:cNvPr>
              <p14:cNvContentPartPr/>
              <p14:nvPr/>
            </p14:nvContentPartPr>
            <p14:xfrm>
              <a:off x="4715672" y="1828602"/>
              <a:ext cx="360" cy="360"/>
            </p14:xfrm>
          </p:contentPart>
        </mc:Choice>
        <mc:Fallback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604F88B7-0595-428D-A320-557F67CD005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62032" y="172096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2BB20416-470A-49FE-B34F-4E7253B1DC08}"/>
                  </a:ext>
                </a:extLst>
              </p14:cNvPr>
              <p14:cNvContentPartPr/>
              <p14:nvPr/>
            </p14:nvContentPartPr>
            <p14:xfrm>
              <a:off x="7633472" y="2249802"/>
              <a:ext cx="360" cy="36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2BB20416-470A-49FE-B34F-4E7253B1DC0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79472" y="214180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1EF0FCAD-A06B-4767-A39B-4B6658820041}"/>
                  </a:ext>
                </a:extLst>
              </p14:cNvPr>
              <p14:cNvContentPartPr/>
              <p14:nvPr/>
            </p14:nvContentPartPr>
            <p14:xfrm>
              <a:off x="5876672" y="2393442"/>
              <a:ext cx="360" cy="360"/>
            </p14:xfrm>
          </p:contentPart>
        </mc:Choice>
        <mc:Fallback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1EF0FCAD-A06B-4767-A39B-4B665882004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22672" y="228580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4" name="Entrada de lápiz 13">
                <a:extLst>
                  <a:ext uri="{FF2B5EF4-FFF2-40B4-BE49-F238E27FC236}">
                    <a16:creationId xmlns:a16="http://schemas.microsoft.com/office/drawing/2014/main" id="{09F3E486-DEC7-48A1-9A33-0606D828D782}"/>
                  </a:ext>
                </a:extLst>
              </p14:cNvPr>
              <p14:cNvContentPartPr/>
              <p14:nvPr/>
            </p14:nvContentPartPr>
            <p14:xfrm>
              <a:off x="5753192" y="2485602"/>
              <a:ext cx="360" cy="360"/>
            </p14:xfrm>
          </p:contentPart>
        </mc:Choice>
        <mc:Fallback>
          <p:pic>
            <p:nvPicPr>
              <p:cNvPr id="14" name="Entrada de lápiz 13">
                <a:extLst>
                  <a:ext uri="{FF2B5EF4-FFF2-40B4-BE49-F238E27FC236}">
                    <a16:creationId xmlns:a16="http://schemas.microsoft.com/office/drawing/2014/main" id="{09F3E486-DEC7-48A1-9A33-0606D828D78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99192" y="2377962"/>
                <a:ext cx="108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Imagen 15">
            <a:extLst>
              <a:ext uri="{FF2B5EF4-FFF2-40B4-BE49-F238E27FC236}">
                <a16:creationId xmlns:a16="http://schemas.microsoft.com/office/drawing/2014/main" id="{36962410-87A3-4EA7-AC86-CFFBE6EBD8A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78787" y="1109662"/>
            <a:ext cx="9945384" cy="496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13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10713680" cy="574040"/>
          </a:xfrm>
          <a:prstGeom prst="rect">
            <a:avLst/>
          </a:prstGeom>
        </p:spPr>
        <p:txBody>
          <a:bodyPr anchor="t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 - </a:t>
            </a:r>
            <a:r>
              <a:rPr lang="es-E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PLAN DE INVERSION Y MANEJO DEL ANTICIPO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AC5C0C1-3D7E-43E5-8563-21FE1D689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690" y="871437"/>
            <a:ext cx="10284431" cy="527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98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</a:t>
            </a:r>
          </a:p>
        </p:txBody>
      </p:sp>
      <p:pic>
        <p:nvPicPr>
          <p:cNvPr id="18" name="Gráfico 17" descr="Mano con dedo índice apuntando a la derecha">
            <a:extLst>
              <a:ext uri="{FF2B5EF4-FFF2-40B4-BE49-F238E27FC236}">
                <a16:creationId xmlns:a16="http://schemas.microsoft.com/office/drawing/2014/main" id="{77752534-E231-EA26-4783-159CC8F27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3881" y="5405364"/>
            <a:ext cx="291825" cy="321306"/>
          </a:xfrm>
          <a:prstGeom prst="rect">
            <a:avLst/>
          </a:prstGeom>
        </p:spPr>
      </p:pic>
      <p:pic>
        <p:nvPicPr>
          <p:cNvPr id="5" name="Gráfico 4" descr="Mano con dedo índice apuntando a la derecha">
            <a:extLst>
              <a:ext uri="{FF2B5EF4-FFF2-40B4-BE49-F238E27FC236}">
                <a16:creationId xmlns:a16="http://schemas.microsoft.com/office/drawing/2014/main" id="{B50C4CA2-9AB1-440A-3BAB-52507D048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03032" y="2103112"/>
            <a:ext cx="373115" cy="504136"/>
          </a:xfrm>
          <a:prstGeom prst="rect">
            <a:avLst/>
          </a:prstGeom>
        </p:spPr>
      </p:pic>
      <p:pic>
        <p:nvPicPr>
          <p:cNvPr id="10" name="Gráfico 9" descr="Mano con dedo índice apuntando a la derecha">
            <a:extLst>
              <a:ext uri="{FF2B5EF4-FFF2-40B4-BE49-F238E27FC236}">
                <a16:creationId xmlns:a16="http://schemas.microsoft.com/office/drawing/2014/main" id="{F353A220-FCF3-A83E-2035-DB6514513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22885" y="5474602"/>
            <a:ext cx="373115" cy="50413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54C0956-8737-44C3-83A1-09C0D7A573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374" y="1038224"/>
            <a:ext cx="10164245" cy="522901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Entrada de lápiz 10">
                <a:extLst>
                  <a:ext uri="{FF2B5EF4-FFF2-40B4-BE49-F238E27FC236}">
                    <a16:creationId xmlns:a16="http://schemas.microsoft.com/office/drawing/2014/main" id="{C98DCF3B-809B-4767-9516-3FA39915C552}"/>
                  </a:ext>
                </a:extLst>
              </p14:cNvPr>
              <p14:cNvContentPartPr/>
              <p14:nvPr/>
            </p14:nvContentPartPr>
            <p14:xfrm>
              <a:off x="4972712" y="3676842"/>
              <a:ext cx="3784680" cy="70200"/>
            </p14:xfrm>
          </p:contentPart>
        </mc:Choice>
        <mc:Fallback>
          <p:pic>
            <p:nvPicPr>
              <p:cNvPr id="11" name="Entrada de lápiz 10">
                <a:extLst>
                  <a:ext uri="{FF2B5EF4-FFF2-40B4-BE49-F238E27FC236}">
                    <a16:creationId xmlns:a16="http://schemas.microsoft.com/office/drawing/2014/main" id="{C98DCF3B-809B-4767-9516-3FA39915C55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18712" y="3568842"/>
                <a:ext cx="389232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0BA6B35C-BEED-4E32-B084-9230E4230DF9}"/>
                  </a:ext>
                </a:extLst>
              </p14:cNvPr>
              <p14:cNvContentPartPr/>
              <p14:nvPr/>
            </p14:nvContentPartPr>
            <p14:xfrm>
              <a:off x="4941752" y="3717522"/>
              <a:ext cx="3814200" cy="115560"/>
            </p14:xfrm>
          </p:contentPart>
        </mc:Choice>
        <mc:Fallback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0BA6B35C-BEED-4E32-B084-9230E4230DF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887757" y="3609184"/>
                <a:ext cx="3921830" cy="33187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3576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10508197" cy="574040"/>
          </a:xfrm>
          <a:prstGeom prst="rect">
            <a:avLst/>
          </a:prstGeom>
        </p:spPr>
        <p:txBody>
          <a:bodyPr anchor="t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 - </a:t>
            </a:r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INFORME DE GESTIÓN DE CONTRATO 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5E99607-C4F2-4443-A7EA-5C10ABECB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564" y="780836"/>
            <a:ext cx="9620871" cy="541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37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10248900" cy="574040"/>
          </a:xfrm>
          <a:prstGeom prst="rect">
            <a:avLst/>
          </a:prstGeom>
        </p:spPr>
        <p:txBody>
          <a:bodyPr anchor="t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 - </a:t>
            </a:r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INFORME DE GESTIÓN DE CONTRATO 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46DA523-62D9-4204-B736-45ED2C8EE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804863"/>
            <a:ext cx="10248900" cy="523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052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D92EE0B-7A44-4756-B02D-6AE719A53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49" y="1009649"/>
            <a:ext cx="9947739" cy="518566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D1D1393F-75D8-4EC5-BC18-3EBD5EBB177C}"/>
                  </a:ext>
                </a:extLst>
              </p14:cNvPr>
              <p14:cNvContentPartPr/>
              <p14:nvPr/>
            </p14:nvContentPartPr>
            <p14:xfrm>
              <a:off x="4879832" y="3522762"/>
              <a:ext cx="3931560" cy="156600"/>
            </p14:xfrm>
          </p:contentPart>
        </mc:Choice>
        <mc:Fallback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D1D1393F-75D8-4EC5-BC18-3EBD5EBB177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25832" y="3414513"/>
                <a:ext cx="4039200" cy="3727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Entrada de lápiz 10">
                <a:extLst>
                  <a:ext uri="{FF2B5EF4-FFF2-40B4-BE49-F238E27FC236}">
                    <a16:creationId xmlns:a16="http://schemas.microsoft.com/office/drawing/2014/main" id="{E175F49D-3931-410D-BBA7-0AF0521B8752}"/>
                  </a:ext>
                </a:extLst>
              </p14:cNvPr>
              <p14:cNvContentPartPr/>
              <p14:nvPr/>
            </p14:nvContentPartPr>
            <p14:xfrm>
              <a:off x="7283912" y="3421242"/>
              <a:ext cx="360" cy="360"/>
            </p14:xfrm>
          </p:contentPart>
        </mc:Choice>
        <mc:Fallback>
          <p:pic>
            <p:nvPicPr>
              <p:cNvPr id="11" name="Entrada de lápiz 10">
                <a:extLst>
                  <a:ext uri="{FF2B5EF4-FFF2-40B4-BE49-F238E27FC236}">
                    <a16:creationId xmlns:a16="http://schemas.microsoft.com/office/drawing/2014/main" id="{E175F49D-3931-410D-BBA7-0AF0521B875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29912" y="3313242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" name="Entrada de lápiz 11">
                <a:extLst>
                  <a:ext uri="{FF2B5EF4-FFF2-40B4-BE49-F238E27FC236}">
                    <a16:creationId xmlns:a16="http://schemas.microsoft.com/office/drawing/2014/main" id="{50874DB6-23EB-4F2D-998A-C3B5A2A20BA4}"/>
                  </a:ext>
                </a:extLst>
              </p14:cNvPr>
              <p14:cNvContentPartPr/>
              <p14:nvPr/>
            </p14:nvContentPartPr>
            <p14:xfrm>
              <a:off x="5547632" y="3511962"/>
              <a:ext cx="2716560" cy="106200"/>
            </p14:xfrm>
          </p:contentPart>
        </mc:Choice>
        <mc:Fallback>
          <p:pic>
            <p:nvPicPr>
              <p:cNvPr id="12" name="Entrada de lápiz 11">
                <a:extLst>
                  <a:ext uri="{FF2B5EF4-FFF2-40B4-BE49-F238E27FC236}">
                    <a16:creationId xmlns:a16="http://schemas.microsoft.com/office/drawing/2014/main" id="{50874DB6-23EB-4F2D-998A-C3B5A2A20BA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93632" y="3403962"/>
                <a:ext cx="2824200" cy="32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3" name="Entrada de lápiz 12">
                <a:extLst>
                  <a:ext uri="{FF2B5EF4-FFF2-40B4-BE49-F238E27FC236}">
                    <a16:creationId xmlns:a16="http://schemas.microsoft.com/office/drawing/2014/main" id="{A982DF7A-4B84-48E8-B557-41356C1074ED}"/>
                  </a:ext>
                </a:extLst>
              </p14:cNvPr>
              <p14:cNvContentPartPr/>
              <p14:nvPr/>
            </p14:nvContentPartPr>
            <p14:xfrm>
              <a:off x="4872632" y="3604842"/>
              <a:ext cx="1820520" cy="105120"/>
            </p14:xfrm>
          </p:contentPart>
        </mc:Choice>
        <mc:Fallback>
          <p:pic>
            <p:nvPicPr>
              <p:cNvPr id="13" name="Entrada de lápiz 12">
                <a:extLst>
                  <a:ext uri="{FF2B5EF4-FFF2-40B4-BE49-F238E27FC236}">
                    <a16:creationId xmlns:a16="http://schemas.microsoft.com/office/drawing/2014/main" id="{A982DF7A-4B84-48E8-B557-41356C1074E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18632" y="3497211"/>
                <a:ext cx="1928160" cy="32002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3534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10590390" cy="574040"/>
          </a:xfrm>
          <a:prstGeom prst="rect">
            <a:avLst/>
          </a:prstGeom>
        </p:spPr>
        <p:txBody>
          <a:bodyPr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 - </a:t>
            </a:r>
            <a:r>
              <a:rPr lang="pt-BR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SEGUIMIENTO TÉCNICO CONTRATO DE OBRAS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1" name="Entrada de lápiz 10">
                <a:extLst>
                  <a:ext uri="{FF2B5EF4-FFF2-40B4-BE49-F238E27FC236}">
                    <a16:creationId xmlns:a16="http://schemas.microsoft.com/office/drawing/2014/main" id="{E175F49D-3931-410D-BBA7-0AF0521B8752}"/>
                  </a:ext>
                </a:extLst>
              </p14:cNvPr>
              <p14:cNvContentPartPr/>
              <p14:nvPr/>
            </p14:nvContentPartPr>
            <p14:xfrm>
              <a:off x="7283912" y="3421242"/>
              <a:ext cx="360" cy="360"/>
            </p14:xfrm>
          </p:contentPart>
        </mc:Choice>
        <mc:Fallback>
          <p:pic>
            <p:nvPicPr>
              <p:cNvPr id="11" name="Entrada de lápiz 10">
                <a:extLst>
                  <a:ext uri="{FF2B5EF4-FFF2-40B4-BE49-F238E27FC236}">
                    <a16:creationId xmlns:a16="http://schemas.microsoft.com/office/drawing/2014/main" id="{E175F49D-3931-410D-BBA7-0AF0521B87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29912" y="3313242"/>
                <a:ext cx="108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Imagen 4">
            <a:extLst>
              <a:ext uri="{FF2B5EF4-FFF2-40B4-BE49-F238E27FC236}">
                <a16:creationId xmlns:a16="http://schemas.microsoft.com/office/drawing/2014/main" id="{CC3791AD-E477-41EC-89F1-EB0ACFFE5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720" y="871438"/>
            <a:ext cx="10315255" cy="53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1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B657E794-2148-BADB-1CC3-7853CF9DB9A8}"/>
              </a:ext>
            </a:extLst>
          </p:cNvPr>
          <p:cNvSpPr txBox="1">
            <a:spLocks/>
          </p:cNvSpPr>
          <p:nvPr/>
        </p:nvSpPr>
        <p:spPr>
          <a:xfrm>
            <a:off x="793376" y="297397"/>
            <a:ext cx="10662309" cy="574040"/>
          </a:xfrm>
          <a:prstGeom prst="rect">
            <a:avLst/>
          </a:prstGeom>
        </p:spPr>
        <p:txBody>
          <a:bodyPr anchor="t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Mapa de procesos - </a:t>
            </a:r>
            <a:r>
              <a:rPr lang="pt-BR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SEGUIMIENTO TÉCNICO CONTRATO DE OBRAS</a:t>
            </a:r>
            <a:endParaRPr lang="es-CO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89E7743-6B16-4E31-AA40-8E48166BE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76" y="1137200"/>
            <a:ext cx="10754777" cy="498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41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5C489C5-4D25-049B-7909-E480B90F9728}"/>
              </a:ext>
            </a:extLst>
          </p:cNvPr>
          <p:cNvSpPr txBox="1"/>
          <p:nvPr/>
        </p:nvSpPr>
        <p:spPr>
          <a:xfrm>
            <a:off x="870435" y="441815"/>
            <a:ext cx="5225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Century Gothic" charset="0"/>
                <a:cs typeface="Calibri" panose="020F0502020204030204" pitchFamily="34" charset="0"/>
              </a:rPr>
              <a:t>ORDEN DEL DIA</a:t>
            </a:r>
            <a:endParaRPr lang="es-CO" sz="3200" b="1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  <a:ea typeface="Century Gothic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C00250-A727-05D8-EB38-B55C340B64F7}"/>
              </a:ext>
            </a:extLst>
          </p:cNvPr>
          <p:cNvSpPr txBox="1"/>
          <p:nvPr/>
        </p:nvSpPr>
        <p:spPr>
          <a:xfrm>
            <a:off x="793376" y="1196144"/>
            <a:ext cx="98192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MX" sz="2000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El SUG y su alcance.</a:t>
            </a:r>
          </a:p>
          <a:p>
            <a:pPr marL="514350" indent="-514350">
              <a:buFont typeface="+mj-lt"/>
              <a:buAutoNum type="arabicPeriod"/>
            </a:pPr>
            <a:r>
              <a:rPr lang="es-CO" sz="2000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Normatividad aplicable</a:t>
            </a:r>
            <a:endParaRPr lang="en-US" sz="2000" dirty="0">
              <a:latin typeface="Century Gothic"/>
              <a:cs typeface="Calibri" panose="020F0502020204030204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2000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Mapa de procesos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2000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Documentación de procesos</a:t>
            </a:r>
          </a:p>
          <a:p>
            <a:pPr marL="342900" indent="-342900">
              <a:buFontTx/>
              <a:buChar char="-"/>
            </a:pPr>
            <a:r>
              <a:rPr lang="es-CO" sz="2000" i="1" dirty="0">
                <a:latin typeface="Century Gothic" panose="020B0502020202020204" pitchFamily="34" charset="0"/>
              </a:rPr>
              <a:t>   Plan de inversión y manejo del anticipo</a:t>
            </a:r>
          </a:p>
          <a:p>
            <a:pPr marL="342900" indent="-342900">
              <a:buFontTx/>
              <a:buChar char="-"/>
            </a:pPr>
            <a:r>
              <a:rPr lang="es-CO" sz="2000" i="1" dirty="0">
                <a:latin typeface="Century Gothic" panose="020B0502020202020204" pitchFamily="34" charset="0"/>
              </a:rPr>
              <a:t>   Informe de gestión de contrato</a:t>
            </a:r>
          </a:p>
          <a:p>
            <a:pPr marL="342900" indent="-342900">
              <a:buFontTx/>
              <a:buChar char="-"/>
            </a:pPr>
            <a:r>
              <a:rPr lang="es-CO" sz="2000" i="1" dirty="0">
                <a:latin typeface="Century Gothic" panose="020B0502020202020204" pitchFamily="34" charset="0"/>
              </a:rPr>
              <a:t>   Seguimiento técnico contrato de obra</a:t>
            </a:r>
          </a:p>
          <a:p>
            <a:pPr marL="342900" indent="-342900">
              <a:buFontTx/>
              <a:buChar char="-"/>
            </a:pPr>
            <a:endParaRPr lang="es-CO" sz="2000" i="1" dirty="0">
              <a:latin typeface="Century Gothic" panose="020B0502020202020204" pitchFamily="34" charset="0"/>
            </a:endParaRPr>
          </a:p>
          <a:p>
            <a:pPr lvl="1"/>
            <a:endParaRPr lang="es-CO" sz="2000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242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80B8BC-34F0-284C-77DB-BD2B93254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2B4F00C-D997-D3F6-B09A-C96A41532779}"/>
              </a:ext>
            </a:extLst>
          </p:cNvPr>
          <p:cNvSpPr txBox="1"/>
          <p:nvPr/>
        </p:nvSpPr>
        <p:spPr>
          <a:xfrm>
            <a:off x="412679" y="5599149"/>
            <a:ext cx="3079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chemeClr val="bg1"/>
                </a:solidFill>
                <a:latin typeface="Century Gothic" panose="020B0502020202020204" pitchFamily="34" charset="0"/>
                <a:ea typeface="Century Gothic" charset="0"/>
                <a:cs typeface="Calibri" panose="020F0502020204030204" pitchFamily="34" charset="0"/>
              </a:rPr>
              <a:t>GRACIAS</a:t>
            </a:r>
            <a:endParaRPr lang="es-CO" sz="4000" b="1" dirty="0">
              <a:solidFill>
                <a:schemeClr val="bg1"/>
              </a:solidFill>
              <a:latin typeface="Century Gothic" panose="020B0502020202020204" pitchFamily="34" charset="0"/>
              <a:ea typeface="Century Gothic" charset="0"/>
              <a:cs typeface="Calibri" panose="020F0502020204030204" pitchFamily="34" charset="0"/>
            </a:endParaRPr>
          </a:p>
        </p:txBody>
      </p:sp>
      <p:grpSp>
        <p:nvGrpSpPr>
          <p:cNvPr id="2" name="Google Shape;12905;p99">
            <a:extLst>
              <a:ext uri="{FF2B5EF4-FFF2-40B4-BE49-F238E27FC236}">
                <a16:creationId xmlns:a16="http://schemas.microsoft.com/office/drawing/2014/main" id="{31BFD76C-22A8-AB3E-3319-D53057393D90}"/>
              </a:ext>
            </a:extLst>
          </p:cNvPr>
          <p:cNvGrpSpPr/>
          <p:nvPr/>
        </p:nvGrpSpPr>
        <p:grpSpPr>
          <a:xfrm>
            <a:off x="1677348" y="5096695"/>
            <a:ext cx="550037" cy="466311"/>
            <a:chOff x="-19835275" y="3330250"/>
            <a:chExt cx="329250" cy="280625"/>
          </a:xfrm>
          <a:solidFill>
            <a:schemeClr val="bg1"/>
          </a:solidFill>
        </p:grpSpPr>
        <p:sp>
          <p:nvSpPr>
            <p:cNvPr id="3" name="Google Shape;12906;p99">
              <a:extLst>
                <a:ext uri="{FF2B5EF4-FFF2-40B4-BE49-F238E27FC236}">
                  <a16:creationId xmlns:a16="http://schemas.microsoft.com/office/drawing/2014/main" id="{B61E7555-27AD-DCDD-E0A8-9FD7BE65BFA8}"/>
                </a:ext>
              </a:extLst>
            </p:cNvPr>
            <p:cNvSpPr/>
            <p:nvPr/>
          </p:nvSpPr>
          <p:spPr>
            <a:xfrm>
              <a:off x="-19768325" y="3361750"/>
              <a:ext cx="197725" cy="249125"/>
            </a:xfrm>
            <a:custGeom>
              <a:avLst/>
              <a:gdLst/>
              <a:ahLst/>
              <a:cxnLst/>
              <a:rect l="l" t="t" r="r" b="b"/>
              <a:pathLst>
                <a:path w="7909" h="9965" extrusionOk="0">
                  <a:moveTo>
                    <a:pt x="3927" y="1"/>
                  </a:moveTo>
                  <a:cubicBezTo>
                    <a:pt x="3797" y="1"/>
                    <a:pt x="3671" y="56"/>
                    <a:pt x="3624" y="166"/>
                  </a:cubicBezTo>
                  <a:lnTo>
                    <a:pt x="1103" y="5302"/>
                  </a:lnTo>
                  <a:cubicBezTo>
                    <a:pt x="1" y="7412"/>
                    <a:pt x="1607" y="9964"/>
                    <a:pt x="3970" y="9964"/>
                  </a:cubicBezTo>
                  <a:cubicBezTo>
                    <a:pt x="6333" y="9964"/>
                    <a:pt x="7908" y="7412"/>
                    <a:pt x="6837" y="5302"/>
                  </a:cubicBezTo>
                  <a:lnTo>
                    <a:pt x="4254" y="166"/>
                  </a:lnTo>
                  <a:cubicBezTo>
                    <a:pt x="4191" y="56"/>
                    <a:pt x="4057" y="1"/>
                    <a:pt x="39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  <p:sp>
          <p:nvSpPr>
            <p:cNvPr id="4" name="Google Shape;12907;p99">
              <a:extLst>
                <a:ext uri="{FF2B5EF4-FFF2-40B4-BE49-F238E27FC236}">
                  <a16:creationId xmlns:a16="http://schemas.microsoft.com/office/drawing/2014/main" id="{93F69E00-B767-6631-BF88-936177726CF4}"/>
                </a:ext>
              </a:extLst>
            </p:cNvPr>
            <p:cNvSpPr/>
            <p:nvPr/>
          </p:nvSpPr>
          <p:spPr>
            <a:xfrm>
              <a:off x="-1962262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1683" y="1"/>
                  </a:moveTo>
                  <a:cubicBezTo>
                    <a:pt x="1553" y="1"/>
                    <a:pt x="1419" y="56"/>
                    <a:pt x="1356" y="166"/>
                  </a:cubicBezTo>
                  <a:lnTo>
                    <a:pt x="1" y="2939"/>
                  </a:lnTo>
                  <a:lnTo>
                    <a:pt x="1608" y="6215"/>
                  </a:lnTo>
                  <a:cubicBezTo>
                    <a:pt x="1828" y="6625"/>
                    <a:pt x="1954" y="7097"/>
                    <a:pt x="1986" y="7570"/>
                  </a:cubicBezTo>
                  <a:cubicBezTo>
                    <a:pt x="3687" y="7381"/>
                    <a:pt x="4664" y="5585"/>
                    <a:pt x="3876" y="4010"/>
                  </a:cubicBezTo>
                  <a:lnTo>
                    <a:pt x="1986" y="166"/>
                  </a:lnTo>
                  <a:cubicBezTo>
                    <a:pt x="1938" y="56"/>
                    <a:pt x="1812" y="1"/>
                    <a:pt x="1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  <p:sp>
          <p:nvSpPr>
            <p:cNvPr id="6" name="Google Shape;12908;p99">
              <a:extLst>
                <a:ext uri="{FF2B5EF4-FFF2-40B4-BE49-F238E27FC236}">
                  <a16:creationId xmlns:a16="http://schemas.microsoft.com/office/drawing/2014/main" id="{0FD8D473-36C8-F3E2-A23C-1FDA34B25A4D}"/>
                </a:ext>
              </a:extLst>
            </p:cNvPr>
            <p:cNvSpPr/>
            <p:nvPr/>
          </p:nvSpPr>
          <p:spPr>
            <a:xfrm>
              <a:off x="-1983527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2982" y="1"/>
                  </a:moveTo>
                  <a:cubicBezTo>
                    <a:pt x="2852" y="1"/>
                    <a:pt x="2726" y="56"/>
                    <a:pt x="2679" y="166"/>
                  </a:cubicBezTo>
                  <a:lnTo>
                    <a:pt x="788" y="4010"/>
                  </a:lnTo>
                  <a:cubicBezTo>
                    <a:pt x="1" y="5522"/>
                    <a:pt x="977" y="7381"/>
                    <a:pt x="2679" y="7570"/>
                  </a:cubicBezTo>
                  <a:cubicBezTo>
                    <a:pt x="2710" y="7097"/>
                    <a:pt x="2868" y="6593"/>
                    <a:pt x="3057" y="6152"/>
                  </a:cubicBezTo>
                  <a:lnTo>
                    <a:pt x="4663" y="2876"/>
                  </a:lnTo>
                  <a:lnTo>
                    <a:pt x="3309" y="166"/>
                  </a:lnTo>
                  <a:cubicBezTo>
                    <a:pt x="3246" y="56"/>
                    <a:pt x="3112" y="1"/>
                    <a:pt x="29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2939" tIns="82939" rIns="82939" bIns="82939" anchor="ctr" anchorCtr="0">
              <a:noAutofit/>
            </a:bodyPr>
            <a:lstStyle/>
            <a:p>
              <a:endParaRPr sz="1633"/>
            </a:p>
          </p:txBody>
        </p:sp>
      </p:grpSp>
    </p:spTree>
    <p:extLst>
      <p:ext uri="{BB962C8B-B14F-4D97-AF65-F5344CB8AC3E}">
        <p14:creationId xmlns:p14="http://schemas.microsoft.com/office/powerpoint/2010/main" val="1509159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824B7BBC-3334-57C0-90F3-C71503B8EE45}"/>
              </a:ext>
            </a:extLst>
          </p:cNvPr>
          <p:cNvSpPr/>
          <p:nvPr/>
        </p:nvSpPr>
        <p:spPr>
          <a:xfrm>
            <a:off x="0" y="2721114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CE60233-3632-F563-1883-91F118E125F9}"/>
              </a:ext>
            </a:extLst>
          </p:cNvPr>
          <p:cNvSpPr txBox="1"/>
          <p:nvPr/>
        </p:nvSpPr>
        <p:spPr>
          <a:xfrm>
            <a:off x="793376" y="2721114"/>
            <a:ext cx="888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CO" sz="4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1. El</a:t>
            </a:r>
            <a:r>
              <a:rPr lang="es-MX" sz="4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 SUG y su alcance</a:t>
            </a:r>
          </a:p>
        </p:txBody>
      </p:sp>
    </p:spTree>
    <p:extLst>
      <p:ext uri="{BB962C8B-B14F-4D97-AF65-F5344CB8AC3E}">
        <p14:creationId xmlns:p14="http://schemas.microsoft.com/office/powerpoint/2010/main" val="306379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07FBB77-7D68-41E6-A3AC-29391C1D40DE}"/>
              </a:ext>
            </a:extLst>
          </p:cNvPr>
          <p:cNvCxnSpPr/>
          <p:nvPr/>
        </p:nvCxnSpPr>
        <p:spPr>
          <a:xfrm>
            <a:off x="-116541" y="1187823"/>
            <a:ext cx="6490447" cy="62753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4B7FDC61-3836-449D-9908-E5B2C7134F0D}"/>
              </a:ext>
            </a:extLst>
          </p:cNvPr>
          <p:cNvSpPr/>
          <p:nvPr/>
        </p:nvSpPr>
        <p:spPr>
          <a:xfrm>
            <a:off x="6480922" y="1187261"/>
            <a:ext cx="116543" cy="11654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97CECB-E08E-41CE-850C-EEA26894FC8F}"/>
              </a:ext>
            </a:extLst>
          </p:cNvPr>
          <p:cNvSpPr txBox="1">
            <a:spLocks/>
          </p:cNvSpPr>
          <p:nvPr/>
        </p:nvSpPr>
        <p:spPr>
          <a:xfrm>
            <a:off x="673774" y="585355"/>
            <a:ext cx="9144000" cy="90131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Sistema Único de Gestión (SUG)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j-ea"/>
              <a:cs typeface="Calibri Light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326346-E192-41D0-B917-1A6A1C84F494}"/>
              </a:ext>
            </a:extLst>
          </p:cNvPr>
          <p:cNvSpPr/>
          <p:nvPr/>
        </p:nvSpPr>
        <p:spPr>
          <a:xfrm>
            <a:off x="457197" y="1737041"/>
            <a:ext cx="40166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Conjunto de elementos / procesos de una organización que interactúan para establecer, gestionar y cumplir políticas y objetivos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586A2FE-39DA-4B58-A390-124667E3A1C1}"/>
              </a:ext>
            </a:extLst>
          </p:cNvPr>
          <p:cNvSpPr/>
          <p:nvPr/>
        </p:nvSpPr>
        <p:spPr>
          <a:xfrm>
            <a:off x="6425313" y="3933945"/>
            <a:ext cx="4016619" cy="46166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es-CO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Es un medio no un fin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70B7D5D-5673-4074-9D7E-93D3F1C19251}"/>
              </a:ext>
            </a:extLst>
          </p:cNvPr>
          <p:cNvSpPr/>
          <p:nvPr/>
        </p:nvSpPr>
        <p:spPr>
          <a:xfrm>
            <a:off x="5747488" y="4570790"/>
            <a:ext cx="5372267" cy="830997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es-MX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Define </a:t>
            </a:r>
            <a:r>
              <a:rPr lang="es-MX" sz="24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el modelo de planeación y gestión de la Empresa.</a:t>
            </a:r>
            <a:endParaRPr kumimoji="0" lang="es-CO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77229A7-2246-4272-9696-6C4BC382A568}"/>
              </a:ext>
            </a:extLst>
          </p:cNvPr>
          <p:cNvSpPr/>
          <p:nvPr/>
        </p:nvSpPr>
        <p:spPr>
          <a:xfrm>
            <a:off x="5546104" y="1737041"/>
            <a:ext cx="5775039" cy="193899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>
                <a:solidFill>
                  <a:schemeClr val="bg1"/>
                </a:solidFill>
                <a:latin typeface="Trebuchet MS" panose="020B0603020202020204" pitchFamily="34" charset="0"/>
              </a:rPr>
              <a:t>S</a:t>
            </a:r>
            <a:r>
              <a:rPr lang="es-MX" sz="2000" b="0" i="0">
                <a:solidFill>
                  <a:schemeClr val="bg1"/>
                </a:solidFill>
                <a:effectLst/>
                <a:latin typeface="Trebuchet MS" panose="020B0603020202020204" pitchFamily="34" charset="0"/>
              </a:rPr>
              <a:t>istema </a:t>
            </a:r>
            <a:r>
              <a:rPr lang="es-MX" sz="2000">
                <a:solidFill>
                  <a:schemeClr val="bg1"/>
                </a:solidFill>
                <a:latin typeface="Trebuchet MS" panose="020B0603020202020204" pitchFamily="34" charset="0"/>
              </a:rPr>
              <a:t>integrado, </a:t>
            </a:r>
            <a:r>
              <a:rPr lang="es-MX" sz="2000" b="0" i="0">
                <a:solidFill>
                  <a:schemeClr val="bg1"/>
                </a:solidFill>
                <a:effectLst/>
                <a:latin typeface="Trebuchet MS" panose="020B0603020202020204" pitchFamily="34" charset="0"/>
              </a:rPr>
              <a:t>diseñado para gestionar múltiples aspectos de las operaciones de una organización en armonía con múltiples normas, como las relativas a la gestión de la calidad, el medioambiente y la salud y la seguridad laboral, etc.</a:t>
            </a:r>
            <a:endParaRPr kumimoji="0" lang="es-CO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echa: a la derecha 11">
            <a:extLst>
              <a:ext uri="{FF2B5EF4-FFF2-40B4-BE49-F238E27FC236}">
                <a16:creationId xmlns:a16="http://schemas.microsoft.com/office/drawing/2014/main" id="{2E1BA475-12A9-4894-B3B4-E07DBF5FA942}"/>
              </a:ext>
            </a:extLst>
          </p:cNvPr>
          <p:cNvSpPr/>
          <p:nvPr/>
        </p:nvSpPr>
        <p:spPr>
          <a:xfrm>
            <a:off x="4831147" y="2153404"/>
            <a:ext cx="528093" cy="501286"/>
          </a:xfrm>
          <a:prstGeom prst="rightArrow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CC0A730-F11A-72AF-EBC2-B80DBC384EAC}"/>
              </a:ext>
            </a:extLst>
          </p:cNvPr>
          <p:cNvSpPr txBox="1"/>
          <p:nvPr/>
        </p:nvSpPr>
        <p:spPr>
          <a:xfrm>
            <a:off x="956803" y="4164777"/>
            <a:ext cx="3229589" cy="107721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En 2001 inició implementación de la </a:t>
            </a:r>
            <a:r>
              <a:rPr kumimoji="0" lang="es-MX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ISO 9001 </a:t>
            </a:r>
            <a:r>
              <a:rPr kumimoji="0" lang="es-MX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en Red Matriz y la </a:t>
            </a:r>
            <a:r>
              <a:rPr kumimoji="0" lang="es-MX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certificación de todos los procesos </a:t>
            </a:r>
            <a:r>
              <a:rPr kumimoji="0" lang="es-MX" sz="1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se logró en 2013.</a:t>
            </a:r>
          </a:p>
        </p:txBody>
      </p:sp>
    </p:spTree>
    <p:extLst>
      <p:ext uri="{BB962C8B-B14F-4D97-AF65-F5344CB8AC3E}">
        <p14:creationId xmlns:p14="http://schemas.microsoft.com/office/powerpoint/2010/main" val="3296367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">
            <a:extLst>
              <a:ext uri="{FF2B5EF4-FFF2-40B4-BE49-F238E27FC236}">
                <a16:creationId xmlns:a16="http://schemas.microsoft.com/office/drawing/2014/main" id="{8BBE90B9-6D5F-47C4-831C-96EE9D5A793D}"/>
              </a:ext>
            </a:extLst>
          </p:cNvPr>
          <p:cNvSpPr/>
          <p:nvPr/>
        </p:nvSpPr>
        <p:spPr>
          <a:xfrm>
            <a:off x="6480922" y="1009461"/>
            <a:ext cx="116543" cy="116543"/>
          </a:xfrm>
          <a:prstGeom prst="ellipse">
            <a:avLst/>
          </a:prstGeom>
          <a:noFill/>
          <a:ln>
            <a:solidFill>
              <a:srgbClr val="005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A402F1-E5EB-44EE-9D3E-E3AFFFB214E5}"/>
              </a:ext>
            </a:extLst>
          </p:cNvPr>
          <p:cNvSpPr txBox="1">
            <a:spLocks/>
          </p:cNvSpPr>
          <p:nvPr/>
        </p:nvSpPr>
        <p:spPr>
          <a:xfrm>
            <a:off x="268529" y="224686"/>
            <a:ext cx="9144000" cy="90131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>
                <a:ln>
                  <a:noFill/>
                </a:ln>
                <a:solidFill>
                  <a:srgbClr val="005095"/>
                </a:solidFill>
                <a:effectLst/>
                <a:uLnTx/>
                <a:uFillTx/>
                <a:latin typeface="Century Gothic"/>
                <a:ea typeface="+mj-lt"/>
                <a:cs typeface="Calibri Light" panose="020F0302020204030204"/>
              </a:rPr>
              <a:t>Política del </a:t>
            </a:r>
            <a:r>
              <a:rPr kumimoji="0" lang="es-MX" sz="3600" b="1" i="0" u="none" strike="noStrike" kern="1200" cap="none" spc="0" normalizeH="0" baseline="0" noProof="0" err="1">
                <a:ln>
                  <a:noFill/>
                </a:ln>
                <a:solidFill>
                  <a:srgbClr val="005095"/>
                </a:solidFill>
                <a:effectLst/>
                <a:uLnTx/>
                <a:uFillTx/>
                <a:latin typeface="Century Gothic"/>
                <a:ea typeface="+mj-lt"/>
                <a:cs typeface="Calibri Light" panose="020F0302020204030204"/>
              </a:rPr>
              <a:t>SUG</a:t>
            </a:r>
            <a:endParaRPr kumimoji="0" lang="es-MX" sz="3600" b="1" i="0" u="none" strike="noStrike" kern="1200" cap="none" spc="0" normalizeH="0" baseline="0" noProof="0">
              <a:ln>
                <a:noFill/>
              </a:ln>
              <a:solidFill>
                <a:srgbClr val="005095"/>
              </a:solidFill>
              <a:effectLst/>
              <a:uLnTx/>
              <a:uFillTx/>
              <a:latin typeface="Century Gothic"/>
              <a:ea typeface="+mj-lt"/>
              <a:cs typeface="Calibri Light" panose="020F0302020204030204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8DC2D2F-C9C6-4496-8A9C-B1F0CFA36D86}"/>
              </a:ext>
            </a:extLst>
          </p:cNvPr>
          <p:cNvSpPr/>
          <p:nvPr/>
        </p:nvSpPr>
        <p:spPr>
          <a:xfrm>
            <a:off x="1833629" y="7060087"/>
            <a:ext cx="104179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Validar especificaciones de calidad en el procedimiento asociadas a actividades de control: frecuencia, especificaciones o criterios calidad, criterios de aceptación y/o rechazo, qué pasa si se identifican desviaciones o incumplimientos, autoridades y responsabilidades en la toma de decisiones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187D9B5-6CD5-4D58-A304-75407B82F43A}"/>
              </a:ext>
            </a:extLst>
          </p:cNvPr>
          <p:cNvSpPr/>
          <p:nvPr/>
        </p:nvSpPr>
        <p:spPr>
          <a:xfrm>
            <a:off x="4687910" y="1863306"/>
            <a:ext cx="71110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Identificar, caracterizar y satisfacer las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necesidades de los grupos de interés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endParaRPr kumimoji="0" lang="es-CO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Identificar y cumplir los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requisitos legales aplicables de los enfoques</a:t>
            </a: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incorporados o a incorporar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Identificar y gestionar los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recursos y estrategias para el sostenimiento y cumplimiento de los objetivos y planes corporativos</a:t>
            </a: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a corto, mediano y largo plazo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>
                <a:tab pos="269875" algn="l"/>
              </a:tabLst>
              <a:defRPr/>
            </a:pP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Identificar e implementar las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acciones que le permitan a la Empresa mejorar la eficacia, eficiencia y efectividad en el desempeño de los procesos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66B669B-23E7-4731-89ED-37608072EF3D}"/>
              </a:ext>
            </a:extLst>
          </p:cNvPr>
          <p:cNvSpPr/>
          <p:nvPr/>
        </p:nvSpPr>
        <p:spPr>
          <a:xfrm>
            <a:off x="268529" y="3104817"/>
            <a:ext cx="42074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+mn-cs"/>
              </a:rPr>
              <a:t>En la EAAB-ESP nos comprometemos con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+mn-cs"/>
              </a:rPr>
              <a:t>la gestión integral de la prestación de los servicios de acueducto y alcantarillado</a:t>
            </a: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+mn-cs"/>
              </a:rPr>
              <a:t> y la adopción y mantenimiento </a:t>
            </a:r>
            <a:r>
              <a:rPr kumimoji="0" lang="es-CO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+mn-cs"/>
              </a:rPr>
              <a:t>del Sistema Único de Gestión</a:t>
            </a:r>
            <a:r>
              <a:rPr kumimoji="0" lang="es-CO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+mn-cs"/>
              </a:rPr>
              <a:t>, basado en procesos, así como a:</a:t>
            </a:r>
            <a:endParaRPr kumimoji="0" lang="es-CO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/>
          <a:srcRect l="20106" t="28337" r="38066" b="69533"/>
          <a:stretch/>
        </p:blipFill>
        <p:spPr>
          <a:xfrm>
            <a:off x="0" y="958194"/>
            <a:ext cx="7648575" cy="219075"/>
          </a:xfrm>
          <a:prstGeom prst="rect">
            <a:avLst/>
          </a:prstGeom>
        </p:spPr>
      </p:pic>
      <p:pic>
        <p:nvPicPr>
          <p:cNvPr id="4" name="Gráfico 3" descr="Marca de insignia con relleno sólido">
            <a:extLst>
              <a:ext uri="{FF2B5EF4-FFF2-40B4-BE49-F238E27FC236}">
                <a16:creationId xmlns:a16="http://schemas.microsoft.com/office/drawing/2014/main" id="{411CAA91-C256-A40C-BDD4-4E450FBD8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0749" y="1463694"/>
            <a:ext cx="1503043" cy="150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60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524000" y="580491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9144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>
            <a:extLst>
              <a:ext uri="{FF2B5EF4-FFF2-40B4-BE49-F238E27FC236}">
                <a16:creationId xmlns:a16="http://schemas.microsoft.com/office/drawing/2014/main" id="{47EEA45C-A3F0-43B3-BAD8-628C0A8440C7}"/>
              </a:ext>
            </a:extLst>
          </p:cNvPr>
          <p:cNvGrpSpPr/>
          <p:nvPr/>
        </p:nvGrpSpPr>
        <p:grpSpPr>
          <a:xfrm>
            <a:off x="0" y="33528"/>
            <a:ext cx="9144000" cy="5843270"/>
            <a:chOff x="0" y="33528"/>
            <a:chExt cx="9144000" cy="5843270"/>
          </a:xfrm>
        </p:grpSpPr>
        <p:pic>
          <p:nvPicPr>
            <p:cNvPr id="7" name="object 6">
              <a:extLst>
                <a:ext uri="{FF2B5EF4-FFF2-40B4-BE49-F238E27FC236}">
                  <a16:creationId xmlns:a16="http://schemas.microsoft.com/office/drawing/2014/main" id="{FEB78CA0-2D4D-4C8D-BBCD-C383D7DD1CF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20384" y="33528"/>
              <a:ext cx="3023615" cy="1162812"/>
            </a:xfrm>
            <a:prstGeom prst="rect">
              <a:avLst/>
            </a:prstGeom>
          </p:spPr>
        </p:pic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3A61A83A-E822-42B8-989F-E08C7593B6C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6388"/>
              <a:ext cx="9130284" cy="58201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C373ABB7-2BDB-4E23-9D40-E59069663D31}"/>
              </a:ext>
            </a:extLst>
          </p:cNvPr>
          <p:cNvSpPr/>
          <p:nvPr/>
        </p:nvSpPr>
        <p:spPr>
          <a:xfrm>
            <a:off x="-7369899" y="5136637"/>
            <a:ext cx="5150377" cy="46165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97CECB-E08E-41CE-850C-EEA26894FC8F}"/>
              </a:ext>
            </a:extLst>
          </p:cNvPr>
          <p:cNvSpPr txBox="1">
            <a:spLocks/>
          </p:cNvSpPr>
          <p:nvPr/>
        </p:nvSpPr>
        <p:spPr>
          <a:xfrm>
            <a:off x="535213" y="357505"/>
            <a:ext cx="11064907" cy="90131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 err="1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Normatividad</a:t>
            </a:r>
            <a:r>
              <a:rPr lang="en-US" sz="3600" b="1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 </a:t>
            </a:r>
            <a:r>
              <a:rPr lang="en-US" sz="3600" b="1" dirty="0" err="1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aplicable</a:t>
            </a:r>
            <a:r>
              <a:rPr lang="en-US" sz="3600" b="1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 supervisor e </a:t>
            </a:r>
            <a:r>
              <a:rPr lang="en-US" sz="3600" b="1" dirty="0" err="1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interventor</a:t>
            </a:r>
            <a:r>
              <a:rPr lang="en-US" sz="3600" b="1" dirty="0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 EAAB-ESP</a:t>
            </a: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18F9FCAA-845A-422C-962A-7C197C730321}"/>
              </a:ext>
            </a:extLst>
          </p:cNvPr>
          <p:cNvSpPr/>
          <p:nvPr/>
        </p:nvSpPr>
        <p:spPr>
          <a:xfrm rot="16200000">
            <a:off x="-7161504" y="7536678"/>
            <a:ext cx="1971091" cy="2942223"/>
          </a:xfrm>
          <a:custGeom>
            <a:avLst/>
            <a:gdLst>
              <a:gd name="connsiteX0" fmla="*/ 1755192 w 1957387"/>
              <a:gd name="connsiteY0" fmla="*/ 797160 h 2446734"/>
              <a:gd name="connsiteX1" fmla="*/ 1755192 w 1957387"/>
              <a:gd name="connsiteY1" fmla="*/ 232780 h 2446734"/>
              <a:gd name="connsiteX2" fmla="*/ 232780 w 1957387"/>
              <a:gd name="connsiteY2" fmla="*/ 232780 h 2446734"/>
              <a:gd name="connsiteX3" fmla="*/ 232780 w 1957387"/>
              <a:gd name="connsiteY3" fmla="*/ 1755192 h 2446734"/>
              <a:gd name="connsiteX4" fmla="*/ 830870 w 1957387"/>
              <a:gd name="connsiteY4" fmla="*/ 1755192 h 2446734"/>
              <a:gd name="connsiteX5" fmla="*/ 722126 w 1957387"/>
              <a:gd name="connsiteY5" fmla="*/ 1972680 h 2446734"/>
              <a:gd name="connsiteX6" fmla="*/ 993986 w 1957387"/>
              <a:gd name="connsiteY6" fmla="*/ 2244539 h 2446734"/>
              <a:gd name="connsiteX7" fmla="*/ 1265845 w 1957387"/>
              <a:gd name="connsiteY7" fmla="*/ 1972680 h 2446734"/>
              <a:gd name="connsiteX8" fmla="*/ 1157102 w 1957387"/>
              <a:gd name="connsiteY8" fmla="*/ 1755192 h 2446734"/>
              <a:gd name="connsiteX9" fmla="*/ 1755192 w 1957387"/>
              <a:gd name="connsiteY9" fmla="*/ 1755192 h 2446734"/>
              <a:gd name="connsiteX10" fmla="*/ 1755192 w 1957387"/>
              <a:gd name="connsiteY10" fmla="*/ 1196249 h 2446734"/>
              <a:gd name="connsiteX11" fmla="*/ 1339247 w 1957387"/>
              <a:gd name="connsiteY11" fmla="*/ 1196249 h 2446734"/>
              <a:gd name="connsiteX12" fmla="*/ 1334593 w 1957387"/>
              <a:gd name="connsiteY12" fmla="*/ 801814 h 2446734"/>
              <a:gd name="connsiteX13" fmla="*/ 1339247 w 1957387"/>
              <a:gd name="connsiteY13" fmla="*/ 797160 h 2446734"/>
              <a:gd name="connsiteX14" fmla="*/ 1755192 w 1957387"/>
              <a:gd name="connsiteY14" fmla="*/ 797160 h 244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7387" h="2446734">
                <a:moveTo>
                  <a:pt x="1755192" y="797160"/>
                </a:moveTo>
                <a:lnTo>
                  <a:pt x="1755192" y="232780"/>
                </a:lnTo>
                <a:lnTo>
                  <a:pt x="232780" y="232780"/>
                </a:lnTo>
                <a:lnTo>
                  <a:pt x="232780" y="1755192"/>
                </a:lnTo>
                <a:lnTo>
                  <a:pt x="830870" y="1755192"/>
                </a:lnTo>
                <a:cubicBezTo>
                  <a:pt x="762416" y="1806535"/>
                  <a:pt x="722126" y="1887109"/>
                  <a:pt x="722126" y="1972680"/>
                </a:cubicBezTo>
                <a:cubicBezTo>
                  <a:pt x="722126" y="2122822"/>
                  <a:pt x="843843" y="2244539"/>
                  <a:pt x="993986" y="2244539"/>
                </a:cubicBezTo>
                <a:cubicBezTo>
                  <a:pt x="1144128" y="2244539"/>
                  <a:pt x="1265845" y="2122822"/>
                  <a:pt x="1265845" y="1972680"/>
                </a:cubicBezTo>
                <a:cubicBezTo>
                  <a:pt x="1265845" y="1887109"/>
                  <a:pt x="1225556" y="1806535"/>
                  <a:pt x="1157102" y="1755192"/>
                </a:cubicBezTo>
                <a:lnTo>
                  <a:pt x="1755192" y="1755192"/>
                </a:lnTo>
                <a:lnTo>
                  <a:pt x="1755192" y="1196249"/>
                </a:lnTo>
                <a:cubicBezTo>
                  <a:pt x="1638255" y="1305977"/>
                  <a:pt x="1456185" y="1305977"/>
                  <a:pt x="1339247" y="1196249"/>
                </a:cubicBezTo>
                <a:cubicBezTo>
                  <a:pt x="1229041" y="1088615"/>
                  <a:pt x="1226958" y="912020"/>
                  <a:pt x="1334593" y="801814"/>
                </a:cubicBezTo>
                <a:cubicBezTo>
                  <a:pt x="1336126" y="800243"/>
                  <a:pt x="1337676" y="798693"/>
                  <a:pt x="1339247" y="797160"/>
                </a:cubicBezTo>
                <a:cubicBezTo>
                  <a:pt x="1456185" y="687432"/>
                  <a:pt x="1638255" y="687432"/>
                  <a:pt x="1755192" y="797160"/>
                </a:cubicBezTo>
                <a:close/>
              </a:path>
            </a:pathLst>
          </a:custGeom>
          <a:solidFill>
            <a:srgbClr val="002060"/>
          </a:solidFill>
          <a:ln w="54372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7F93C470-8580-451A-B196-A2B3CFFEBA1C}"/>
              </a:ext>
            </a:extLst>
          </p:cNvPr>
          <p:cNvSpPr/>
          <p:nvPr/>
        </p:nvSpPr>
        <p:spPr>
          <a:xfrm rot="16200000">
            <a:off x="-4299935" y="7663644"/>
            <a:ext cx="2440739" cy="2211789"/>
          </a:xfrm>
          <a:custGeom>
            <a:avLst/>
            <a:gdLst>
              <a:gd name="connsiteX0" fmla="*/ 2060762 w 2446734"/>
              <a:gd name="connsiteY0" fmla="*/ 1139703 h 1848643"/>
              <a:gd name="connsiteX1" fmla="*/ 2233458 w 2446734"/>
              <a:gd name="connsiteY1" fmla="*/ 796203 h 1848643"/>
              <a:gd name="connsiteX2" fmla="*/ 1889958 w 2446734"/>
              <a:gd name="connsiteY2" fmla="*/ 623507 h 1848643"/>
              <a:gd name="connsiteX3" fmla="*/ 1755192 w 2446734"/>
              <a:gd name="connsiteY3" fmla="*/ 722126 h 1848643"/>
              <a:gd name="connsiteX4" fmla="*/ 1755192 w 2446734"/>
              <a:gd name="connsiteY4" fmla="*/ 232780 h 1848643"/>
              <a:gd name="connsiteX5" fmla="*/ 1425155 w 2446734"/>
              <a:gd name="connsiteY5" fmla="*/ 232780 h 1848643"/>
              <a:gd name="connsiteX6" fmla="*/ 1428961 w 2446734"/>
              <a:gd name="connsiteY6" fmla="*/ 287151 h 1848643"/>
              <a:gd name="connsiteX7" fmla="*/ 993986 w 2446734"/>
              <a:gd name="connsiteY7" fmla="*/ 722126 h 1848643"/>
              <a:gd name="connsiteX8" fmla="*/ 559011 w 2446734"/>
              <a:gd name="connsiteY8" fmla="*/ 287151 h 1848643"/>
              <a:gd name="connsiteX9" fmla="*/ 562817 w 2446734"/>
              <a:gd name="connsiteY9" fmla="*/ 232780 h 1848643"/>
              <a:gd name="connsiteX10" fmla="*/ 232780 w 2446734"/>
              <a:gd name="connsiteY10" fmla="*/ 232780 h 1848643"/>
              <a:gd name="connsiteX11" fmla="*/ 232780 w 2446734"/>
              <a:gd name="connsiteY11" fmla="*/ 1646448 h 1848643"/>
              <a:gd name="connsiteX12" fmla="*/ 1755192 w 2446734"/>
              <a:gd name="connsiteY12" fmla="*/ 1646448 h 1848643"/>
              <a:gd name="connsiteX13" fmla="*/ 1755192 w 2446734"/>
              <a:gd name="connsiteY13" fmla="*/ 1048358 h 1848643"/>
              <a:gd name="connsiteX14" fmla="*/ 1774766 w 2446734"/>
              <a:gd name="connsiteY14" fmla="*/ 1072282 h 1848643"/>
              <a:gd name="connsiteX15" fmla="*/ 1785097 w 2446734"/>
              <a:gd name="connsiteY15" fmla="*/ 1088049 h 1848643"/>
              <a:gd name="connsiteX16" fmla="*/ 2027052 w 2446734"/>
              <a:gd name="connsiteY16" fmla="*/ 1150577 h 1848643"/>
              <a:gd name="connsiteX17" fmla="*/ 2053694 w 2446734"/>
              <a:gd name="connsiteY17" fmla="*/ 1142421 h 184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46734" h="1848643">
                <a:moveTo>
                  <a:pt x="2060762" y="1139703"/>
                </a:moveTo>
                <a:cubicBezTo>
                  <a:pt x="2203303" y="1092535"/>
                  <a:pt x="2280626" y="938744"/>
                  <a:pt x="2233458" y="796203"/>
                </a:cubicBezTo>
                <a:cubicBezTo>
                  <a:pt x="2186290" y="653662"/>
                  <a:pt x="2032500" y="576345"/>
                  <a:pt x="1889958" y="623507"/>
                </a:cubicBezTo>
                <a:cubicBezTo>
                  <a:pt x="1835804" y="641428"/>
                  <a:pt x="1788653" y="675927"/>
                  <a:pt x="1755192" y="722126"/>
                </a:cubicBezTo>
                <a:lnTo>
                  <a:pt x="1755192" y="232780"/>
                </a:lnTo>
                <a:lnTo>
                  <a:pt x="1425155" y="232780"/>
                </a:lnTo>
                <a:cubicBezTo>
                  <a:pt x="1427542" y="250809"/>
                  <a:pt x="1428814" y="268964"/>
                  <a:pt x="1428961" y="287151"/>
                </a:cubicBezTo>
                <a:cubicBezTo>
                  <a:pt x="1428961" y="527383"/>
                  <a:pt x="1234217" y="722126"/>
                  <a:pt x="993986" y="722126"/>
                </a:cubicBezTo>
                <a:cubicBezTo>
                  <a:pt x="753755" y="722126"/>
                  <a:pt x="559011" y="527383"/>
                  <a:pt x="559011" y="287151"/>
                </a:cubicBezTo>
                <a:cubicBezTo>
                  <a:pt x="559158" y="268964"/>
                  <a:pt x="560430" y="250809"/>
                  <a:pt x="562817" y="232780"/>
                </a:cubicBezTo>
                <a:lnTo>
                  <a:pt x="232780" y="232780"/>
                </a:lnTo>
                <a:lnTo>
                  <a:pt x="232780" y="1646448"/>
                </a:lnTo>
                <a:lnTo>
                  <a:pt x="1755192" y="1646448"/>
                </a:lnTo>
                <a:lnTo>
                  <a:pt x="1755192" y="1048358"/>
                </a:lnTo>
                <a:cubicBezTo>
                  <a:pt x="1761255" y="1056704"/>
                  <a:pt x="1767790" y="1064691"/>
                  <a:pt x="1774766" y="1072282"/>
                </a:cubicBezTo>
                <a:cubicBezTo>
                  <a:pt x="1777697" y="1077855"/>
                  <a:pt x="1781155" y="1083134"/>
                  <a:pt x="1785097" y="1088049"/>
                </a:cubicBezTo>
                <a:cubicBezTo>
                  <a:pt x="1849364" y="1149593"/>
                  <a:pt x="1941013" y="1173283"/>
                  <a:pt x="2027052" y="1150577"/>
                </a:cubicBezTo>
                <a:cubicBezTo>
                  <a:pt x="2036295" y="1150577"/>
                  <a:pt x="2044994" y="1145140"/>
                  <a:pt x="2053694" y="1142421"/>
                </a:cubicBezTo>
                <a:close/>
              </a:path>
            </a:pathLst>
          </a:custGeom>
          <a:solidFill>
            <a:srgbClr val="002060"/>
          </a:solidFill>
          <a:ln w="54372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27C01E4F-40A4-4917-9273-0ABEDD3F705B}"/>
              </a:ext>
            </a:extLst>
          </p:cNvPr>
          <p:cNvSpPr/>
          <p:nvPr/>
        </p:nvSpPr>
        <p:spPr>
          <a:xfrm rot="16200000">
            <a:off x="-4308846" y="4445138"/>
            <a:ext cx="1848644" cy="2831153"/>
          </a:xfrm>
          <a:custGeom>
            <a:avLst/>
            <a:gdLst>
              <a:gd name="connsiteX0" fmla="*/ 1048358 w 1848643"/>
              <a:gd name="connsiteY0" fmla="*/ 718801 h 2337990"/>
              <a:gd name="connsiteX1" fmla="*/ 1072281 w 1848643"/>
              <a:gd name="connsiteY1" fmla="*/ 698683 h 2337990"/>
              <a:gd name="connsiteX2" fmla="*/ 1088049 w 1848643"/>
              <a:gd name="connsiteY2" fmla="*/ 688353 h 2337990"/>
              <a:gd name="connsiteX3" fmla="*/ 1145683 w 1848643"/>
              <a:gd name="connsiteY3" fmla="*/ 421387 h 2337990"/>
              <a:gd name="connsiteX4" fmla="*/ 1145683 w 1848643"/>
              <a:gd name="connsiteY4" fmla="*/ 413231 h 2337990"/>
              <a:gd name="connsiteX5" fmla="*/ 798198 w 1848643"/>
              <a:gd name="connsiteY5" fmla="*/ 248707 h 2337990"/>
              <a:gd name="connsiteX6" fmla="*/ 633674 w 1848643"/>
              <a:gd name="connsiteY6" fmla="*/ 596193 h 2337990"/>
              <a:gd name="connsiteX7" fmla="*/ 722126 w 1848643"/>
              <a:gd name="connsiteY7" fmla="*/ 718801 h 2337990"/>
              <a:gd name="connsiteX8" fmla="*/ 232780 w 1848643"/>
              <a:gd name="connsiteY8" fmla="*/ 718801 h 2337990"/>
              <a:gd name="connsiteX9" fmla="*/ 232780 w 1848643"/>
              <a:gd name="connsiteY9" fmla="*/ 941726 h 2337990"/>
              <a:gd name="connsiteX10" fmla="*/ 287151 w 1848643"/>
              <a:gd name="connsiteY10" fmla="*/ 938463 h 2337990"/>
              <a:gd name="connsiteX11" fmla="*/ 722126 w 1848643"/>
              <a:gd name="connsiteY11" fmla="*/ 1373439 h 2337990"/>
              <a:gd name="connsiteX12" fmla="*/ 287151 w 1848643"/>
              <a:gd name="connsiteY12" fmla="*/ 1808414 h 2337990"/>
              <a:gd name="connsiteX13" fmla="*/ 232780 w 1848643"/>
              <a:gd name="connsiteY13" fmla="*/ 1804608 h 2337990"/>
              <a:gd name="connsiteX14" fmla="*/ 232780 w 1848643"/>
              <a:gd name="connsiteY14" fmla="*/ 2132470 h 2337990"/>
              <a:gd name="connsiteX15" fmla="*/ 1646448 w 1848643"/>
              <a:gd name="connsiteY15" fmla="*/ 2132470 h 2337990"/>
              <a:gd name="connsiteX16" fmla="*/ 1646448 w 1848643"/>
              <a:gd name="connsiteY16" fmla="*/ 718801 h 233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48643" h="2337990">
                <a:moveTo>
                  <a:pt x="1048358" y="718801"/>
                </a:moveTo>
                <a:cubicBezTo>
                  <a:pt x="1056796" y="712663"/>
                  <a:pt x="1064789" y="705942"/>
                  <a:pt x="1072281" y="698683"/>
                </a:cubicBezTo>
                <a:cubicBezTo>
                  <a:pt x="1078219" y="696416"/>
                  <a:pt x="1083602" y="692893"/>
                  <a:pt x="1088049" y="688353"/>
                </a:cubicBezTo>
                <a:cubicBezTo>
                  <a:pt x="1154883" y="616729"/>
                  <a:pt x="1177012" y="514205"/>
                  <a:pt x="1145683" y="421387"/>
                </a:cubicBezTo>
                <a:lnTo>
                  <a:pt x="1145683" y="413231"/>
                </a:lnTo>
                <a:cubicBezTo>
                  <a:pt x="1095161" y="271843"/>
                  <a:pt x="939587" y="198185"/>
                  <a:pt x="798198" y="248707"/>
                </a:cubicBezTo>
                <a:cubicBezTo>
                  <a:pt x="656809" y="299230"/>
                  <a:pt x="583152" y="454804"/>
                  <a:pt x="633674" y="596193"/>
                </a:cubicBezTo>
                <a:cubicBezTo>
                  <a:pt x="650970" y="644605"/>
                  <a:pt x="681641" y="687119"/>
                  <a:pt x="722126" y="718801"/>
                </a:cubicBezTo>
                <a:lnTo>
                  <a:pt x="232780" y="718801"/>
                </a:lnTo>
                <a:lnTo>
                  <a:pt x="232780" y="941726"/>
                </a:lnTo>
                <a:cubicBezTo>
                  <a:pt x="250820" y="939540"/>
                  <a:pt x="268980" y="938453"/>
                  <a:pt x="287151" y="938463"/>
                </a:cubicBezTo>
                <a:cubicBezTo>
                  <a:pt x="527383" y="938463"/>
                  <a:pt x="722126" y="1133207"/>
                  <a:pt x="722126" y="1373439"/>
                </a:cubicBezTo>
                <a:cubicBezTo>
                  <a:pt x="722126" y="1613670"/>
                  <a:pt x="527383" y="1808414"/>
                  <a:pt x="287151" y="1808414"/>
                </a:cubicBezTo>
                <a:cubicBezTo>
                  <a:pt x="268970" y="1808245"/>
                  <a:pt x="250809" y="1806978"/>
                  <a:pt x="232780" y="1804608"/>
                </a:cubicBezTo>
                <a:lnTo>
                  <a:pt x="232780" y="2132470"/>
                </a:lnTo>
                <a:lnTo>
                  <a:pt x="1646448" y="2132470"/>
                </a:lnTo>
                <a:lnTo>
                  <a:pt x="1646448" y="718801"/>
                </a:lnTo>
                <a:close/>
              </a:path>
            </a:pathLst>
          </a:custGeom>
          <a:solidFill>
            <a:srgbClr val="002060"/>
          </a:solidFill>
          <a:ln w="54372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84ED16CB-B033-433D-A3D0-89131A53B26A}"/>
              </a:ext>
            </a:extLst>
          </p:cNvPr>
          <p:cNvSpPr/>
          <p:nvPr/>
        </p:nvSpPr>
        <p:spPr>
          <a:xfrm rot="10800000">
            <a:off x="-7618735" y="4934291"/>
            <a:ext cx="2340213" cy="2337991"/>
          </a:xfrm>
          <a:custGeom>
            <a:avLst/>
            <a:gdLst>
              <a:gd name="connsiteX0" fmla="*/ 1048358 w 1848643"/>
              <a:gd name="connsiteY0" fmla="*/ 718801 h 2337990"/>
              <a:gd name="connsiteX1" fmla="*/ 1072281 w 1848643"/>
              <a:gd name="connsiteY1" fmla="*/ 698683 h 2337990"/>
              <a:gd name="connsiteX2" fmla="*/ 1088049 w 1848643"/>
              <a:gd name="connsiteY2" fmla="*/ 688353 h 2337990"/>
              <a:gd name="connsiteX3" fmla="*/ 1145683 w 1848643"/>
              <a:gd name="connsiteY3" fmla="*/ 421387 h 2337990"/>
              <a:gd name="connsiteX4" fmla="*/ 1145683 w 1848643"/>
              <a:gd name="connsiteY4" fmla="*/ 413231 h 2337990"/>
              <a:gd name="connsiteX5" fmla="*/ 798198 w 1848643"/>
              <a:gd name="connsiteY5" fmla="*/ 248707 h 2337990"/>
              <a:gd name="connsiteX6" fmla="*/ 633674 w 1848643"/>
              <a:gd name="connsiteY6" fmla="*/ 596193 h 2337990"/>
              <a:gd name="connsiteX7" fmla="*/ 722126 w 1848643"/>
              <a:gd name="connsiteY7" fmla="*/ 718801 h 2337990"/>
              <a:gd name="connsiteX8" fmla="*/ 232780 w 1848643"/>
              <a:gd name="connsiteY8" fmla="*/ 718801 h 2337990"/>
              <a:gd name="connsiteX9" fmla="*/ 232780 w 1848643"/>
              <a:gd name="connsiteY9" fmla="*/ 941726 h 2337990"/>
              <a:gd name="connsiteX10" fmla="*/ 287151 w 1848643"/>
              <a:gd name="connsiteY10" fmla="*/ 938463 h 2337990"/>
              <a:gd name="connsiteX11" fmla="*/ 722126 w 1848643"/>
              <a:gd name="connsiteY11" fmla="*/ 1373439 h 2337990"/>
              <a:gd name="connsiteX12" fmla="*/ 287151 w 1848643"/>
              <a:gd name="connsiteY12" fmla="*/ 1808414 h 2337990"/>
              <a:gd name="connsiteX13" fmla="*/ 232780 w 1848643"/>
              <a:gd name="connsiteY13" fmla="*/ 1804608 h 2337990"/>
              <a:gd name="connsiteX14" fmla="*/ 232780 w 1848643"/>
              <a:gd name="connsiteY14" fmla="*/ 2132470 h 2337990"/>
              <a:gd name="connsiteX15" fmla="*/ 1646448 w 1848643"/>
              <a:gd name="connsiteY15" fmla="*/ 2132470 h 2337990"/>
              <a:gd name="connsiteX16" fmla="*/ 1646448 w 1848643"/>
              <a:gd name="connsiteY16" fmla="*/ 718801 h 233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48643" h="2337990">
                <a:moveTo>
                  <a:pt x="1048358" y="718801"/>
                </a:moveTo>
                <a:cubicBezTo>
                  <a:pt x="1056796" y="712663"/>
                  <a:pt x="1064789" y="705942"/>
                  <a:pt x="1072281" y="698683"/>
                </a:cubicBezTo>
                <a:cubicBezTo>
                  <a:pt x="1078219" y="696416"/>
                  <a:pt x="1083602" y="692893"/>
                  <a:pt x="1088049" y="688353"/>
                </a:cubicBezTo>
                <a:cubicBezTo>
                  <a:pt x="1154883" y="616729"/>
                  <a:pt x="1177012" y="514205"/>
                  <a:pt x="1145683" y="421387"/>
                </a:cubicBezTo>
                <a:lnTo>
                  <a:pt x="1145683" y="413231"/>
                </a:lnTo>
                <a:cubicBezTo>
                  <a:pt x="1095161" y="271843"/>
                  <a:pt x="939587" y="198185"/>
                  <a:pt x="798198" y="248707"/>
                </a:cubicBezTo>
                <a:cubicBezTo>
                  <a:pt x="656809" y="299230"/>
                  <a:pt x="583152" y="454804"/>
                  <a:pt x="633674" y="596193"/>
                </a:cubicBezTo>
                <a:cubicBezTo>
                  <a:pt x="650970" y="644605"/>
                  <a:pt x="681641" y="687119"/>
                  <a:pt x="722126" y="718801"/>
                </a:cubicBezTo>
                <a:lnTo>
                  <a:pt x="232780" y="718801"/>
                </a:lnTo>
                <a:lnTo>
                  <a:pt x="232780" y="941726"/>
                </a:lnTo>
                <a:cubicBezTo>
                  <a:pt x="250820" y="939540"/>
                  <a:pt x="268980" y="938453"/>
                  <a:pt x="287151" y="938463"/>
                </a:cubicBezTo>
                <a:cubicBezTo>
                  <a:pt x="527383" y="938463"/>
                  <a:pt x="722126" y="1133207"/>
                  <a:pt x="722126" y="1373439"/>
                </a:cubicBezTo>
                <a:cubicBezTo>
                  <a:pt x="722126" y="1613670"/>
                  <a:pt x="527383" y="1808414"/>
                  <a:pt x="287151" y="1808414"/>
                </a:cubicBezTo>
                <a:cubicBezTo>
                  <a:pt x="268970" y="1808245"/>
                  <a:pt x="250809" y="1806978"/>
                  <a:pt x="232780" y="1804608"/>
                </a:cubicBezTo>
                <a:lnTo>
                  <a:pt x="232780" y="2132470"/>
                </a:lnTo>
                <a:lnTo>
                  <a:pt x="1646448" y="2132470"/>
                </a:lnTo>
                <a:lnTo>
                  <a:pt x="1646448" y="718801"/>
                </a:lnTo>
                <a:close/>
              </a:path>
            </a:pathLst>
          </a:custGeom>
          <a:solidFill>
            <a:srgbClr val="002060"/>
          </a:solidFill>
          <a:ln w="54372" cap="flat">
            <a:noFill/>
            <a:prstDash val="solid"/>
            <a:miter/>
          </a:ln>
        </p:spPr>
        <p:txBody>
          <a:bodyPr rtlCol="0" anchor="ctr"/>
          <a:lstStyle/>
          <a:p>
            <a:endParaRPr lang="es-CO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EC845F01-460B-4905-8203-1213F5769649}"/>
              </a:ext>
            </a:extLst>
          </p:cNvPr>
          <p:cNvSpPr/>
          <p:nvPr/>
        </p:nvSpPr>
        <p:spPr>
          <a:xfrm>
            <a:off x="-7169173" y="5370969"/>
            <a:ext cx="1008663" cy="49244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tabLst>
                <a:tab pos="269875" algn="l"/>
              </a:tabLst>
            </a:pPr>
            <a:r>
              <a:rPr lang="es-CO" sz="1300" b="1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Seguridad y Salud en el Trabajo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869A85E-2BEA-430C-8581-803BEFC14100}"/>
              </a:ext>
            </a:extLst>
          </p:cNvPr>
          <p:cNvSpPr/>
          <p:nvPr/>
        </p:nvSpPr>
        <p:spPr>
          <a:xfrm>
            <a:off x="-4953900" y="8814943"/>
            <a:ext cx="1175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>
                <a:solidFill>
                  <a:srgbClr val="002060"/>
                </a:solidFill>
              </a:rPr>
              <a:t>Ambiental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B7D7FD10-964D-4428-98B8-8A0D1D5F6F56}"/>
              </a:ext>
            </a:extLst>
          </p:cNvPr>
          <p:cNvSpPr txBox="1"/>
          <p:nvPr/>
        </p:nvSpPr>
        <p:spPr>
          <a:xfrm>
            <a:off x="-5705584" y="5475811"/>
            <a:ext cx="1289100" cy="73453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sz="1300" b="1">
                <a:solidFill>
                  <a:srgbClr val="002060"/>
                </a:solidFill>
              </a:rPr>
              <a:t>Gestión Documental</a:t>
            </a:r>
          </a:p>
          <a:p>
            <a:r>
              <a:rPr lang="es-CO" sz="1300" b="1">
                <a:solidFill>
                  <a:srgbClr val="002060"/>
                </a:solidFill>
              </a:rPr>
              <a:t> y Archivo</a:t>
            </a: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0D1E9326-7084-45E3-B907-93E5936B540F}"/>
              </a:ext>
            </a:extLst>
          </p:cNvPr>
          <p:cNvSpPr/>
          <p:nvPr/>
        </p:nvSpPr>
        <p:spPr>
          <a:xfrm>
            <a:off x="-3400960" y="8733480"/>
            <a:ext cx="118143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es-CO" sz="1300" b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Seguridad de la Información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058B477A-0E04-4E2A-AA34-74ABD5FB4F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090" b="33265"/>
          <a:stretch/>
        </p:blipFill>
        <p:spPr>
          <a:xfrm>
            <a:off x="-7112686" y="6548413"/>
            <a:ext cx="4602879" cy="1684504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98357749-65B8-44DD-BCE4-9725741792EB}"/>
              </a:ext>
            </a:extLst>
          </p:cNvPr>
          <p:cNvSpPr/>
          <p:nvPr/>
        </p:nvSpPr>
        <p:spPr>
          <a:xfrm>
            <a:off x="-5229790" y="7227962"/>
            <a:ext cx="83708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es-CO" sz="1300" b="1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Calidad</a:t>
            </a: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B9948B18-C789-4650-96A8-93AE7769A79C}"/>
              </a:ext>
            </a:extLst>
          </p:cNvPr>
          <p:cNvSpPr/>
          <p:nvPr/>
        </p:nvSpPr>
        <p:spPr>
          <a:xfrm>
            <a:off x="-3660678" y="5377797"/>
            <a:ext cx="11814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es-CO" sz="1300" b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Control Interno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B607A920-66F6-4FBB-9847-29230665FEB9}"/>
              </a:ext>
            </a:extLst>
          </p:cNvPr>
          <p:cNvSpPr/>
          <p:nvPr/>
        </p:nvSpPr>
        <p:spPr>
          <a:xfrm>
            <a:off x="-7230823" y="8762769"/>
            <a:ext cx="157114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es-MX" sz="1300" b="1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Competencia de los Laboratorios de Ensayo y Calibración</a:t>
            </a:r>
          </a:p>
        </p:txBody>
      </p:sp>
      <p:sp>
        <p:nvSpPr>
          <p:cNvPr id="121" name="Rectángulo 120">
            <a:extLst>
              <a:ext uri="{FF2B5EF4-FFF2-40B4-BE49-F238E27FC236}">
                <a16:creationId xmlns:a16="http://schemas.microsoft.com/office/drawing/2014/main" id="{870E90C5-B6C9-4977-934F-2053E269D6F7}"/>
              </a:ext>
            </a:extLst>
          </p:cNvPr>
          <p:cNvSpPr/>
          <p:nvPr/>
        </p:nvSpPr>
        <p:spPr>
          <a:xfrm>
            <a:off x="672881" y="1750225"/>
            <a:ext cx="11064907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Resolución 1229 del 30 de diciembre de 2021 por medio de la cual se adopta el Manual de supervisión e interventoría de la EAAB-ESP</a:t>
            </a:r>
          </a:p>
          <a:p>
            <a:pPr algn="ctr"/>
            <a:endParaRPr lang="es-CO" sz="28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es-CO" sz="28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Resolución 1044 del 18 de noviembre de 2021 por medio de la cual se adopta el Manual de contratación  de la EAAB-ESP</a:t>
            </a:r>
          </a:p>
          <a:p>
            <a:pPr algn="ctr"/>
            <a:endParaRPr lang="es-CO" sz="28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516ABF0C-7077-43AD-9FE4-62C56F9D4F20}"/>
              </a:ext>
            </a:extLst>
          </p:cNvPr>
          <p:cNvSpPr/>
          <p:nvPr/>
        </p:nvSpPr>
        <p:spPr>
          <a:xfrm>
            <a:off x="-7363261" y="7126278"/>
            <a:ext cx="101487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es-CO" sz="1300" b="1">
                <a:latin typeface="Century Gothic" panose="020B0502020202020204" pitchFamily="34" charset="0"/>
                <a:cs typeface="Arial" panose="020B0604020202020204" pitchFamily="34" charset="0"/>
              </a:rPr>
              <a:t>Igualdad de Género</a:t>
            </a:r>
          </a:p>
        </p:txBody>
      </p:sp>
    </p:spTree>
    <p:extLst>
      <p:ext uri="{BB962C8B-B14F-4D97-AF65-F5344CB8AC3E}">
        <p14:creationId xmlns:p14="http://schemas.microsoft.com/office/powerpoint/2010/main" val="1531577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77F08DA-A9A2-4479-ABD0-FC1D01CB8D23}"/>
              </a:ext>
            </a:extLst>
          </p:cNvPr>
          <p:cNvSpPr/>
          <p:nvPr/>
        </p:nvSpPr>
        <p:spPr>
          <a:xfrm>
            <a:off x="648007" y="1486673"/>
            <a:ext cx="4118551" cy="413315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B23FE5A-C06B-46AC-B003-ABEC7B3D50C6}"/>
              </a:ext>
            </a:extLst>
          </p:cNvPr>
          <p:cNvSpPr txBox="1"/>
          <p:nvPr/>
        </p:nvSpPr>
        <p:spPr>
          <a:xfrm>
            <a:off x="648008" y="1397026"/>
            <a:ext cx="2434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9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19</a:t>
            </a:r>
            <a:endParaRPr kumimoji="0" lang="es-CO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Oval 3">
            <a:extLst>
              <a:ext uri="{FF2B5EF4-FFF2-40B4-BE49-F238E27FC236}">
                <a16:creationId xmlns:a16="http://schemas.microsoft.com/office/drawing/2014/main" id="{8BBE90B9-6D5F-47C4-831C-96EE9D5A793D}"/>
              </a:ext>
            </a:extLst>
          </p:cNvPr>
          <p:cNvSpPr/>
          <p:nvPr/>
        </p:nvSpPr>
        <p:spPr>
          <a:xfrm>
            <a:off x="6480922" y="1187261"/>
            <a:ext cx="116543" cy="11654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A402F1-E5EB-44EE-9D3E-E3AFFFB214E5}"/>
              </a:ext>
            </a:extLst>
          </p:cNvPr>
          <p:cNvSpPr txBox="1">
            <a:spLocks/>
          </p:cNvSpPr>
          <p:nvPr/>
        </p:nvSpPr>
        <p:spPr>
          <a:xfrm>
            <a:off x="673774" y="585355"/>
            <a:ext cx="9144000" cy="90131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600" b="1">
                <a:solidFill>
                  <a:srgbClr val="005095"/>
                </a:solidFill>
                <a:latin typeface="Century Gothic"/>
                <a:ea typeface="+mj-lt"/>
                <a:cs typeface="Calibri Light" panose="020F0302020204030204"/>
              </a:rPr>
              <a:t>Mapa de procesos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j-ea"/>
              <a:cs typeface="Calibri Light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AA33ADE-2EC2-4D2A-935B-6F1438D03F84}"/>
              </a:ext>
            </a:extLst>
          </p:cNvPr>
          <p:cNvSpPr txBox="1"/>
          <p:nvPr/>
        </p:nvSpPr>
        <p:spPr>
          <a:xfrm flipH="1">
            <a:off x="815159" y="3819493"/>
            <a:ext cx="2090893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E:  estratégicos (3)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C:  evaluación (1)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F:  facilitadores (8)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M: misionales (7)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618F6E-5EA6-46F7-B7FB-89C1B0A321A0}"/>
              </a:ext>
            </a:extLst>
          </p:cNvPr>
          <p:cNvSpPr txBox="1"/>
          <p:nvPr/>
        </p:nvSpPr>
        <p:spPr>
          <a:xfrm>
            <a:off x="638500" y="2660778"/>
            <a:ext cx="2444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Procesos       </a:t>
            </a:r>
            <a:endParaRPr kumimoji="0" lang="es-CO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7" name="Picture 3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16006084-C326-4F72-85B9-34D7123FC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00" y="1688746"/>
            <a:ext cx="1008120" cy="10081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461BC82-8B9F-43CD-9C43-173FBC75C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926" y="273146"/>
            <a:ext cx="6742634" cy="594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87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9;p88" descr="Timeline background shape">
            <a:extLst>
              <a:ext uri="{FF2B5EF4-FFF2-40B4-BE49-F238E27FC236}">
                <a16:creationId xmlns:a16="http://schemas.microsoft.com/office/drawing/2014/main" id="{783E87D9-6CF7-DFA7-3218-98398D20BBFB}"/>
              </a:ext>
            </a:extLst>
          </p:cNvPr>
          <p:cNvSpPr/>
          <p:nvPr/>
        </p:nvSpPr>
        <p:spPr>
          <a:xfrm>
            <a:off x="0" y="355378"/>
            <a:ext cx="793376" cy="634541"/>
          </a:xfrm>
          <a:prstGeom prst="homePlat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42207058-8CA7-38AF-752D-32F82BF1E5EE}"/>
              </a:ext>
            </a:extLst>
          </p:cNvPr>
          <p:cNvSpPr txBox="1">
            <a:spLocks/>
          </p:cNvSpPr>
          <p:nvPr/>
        </p:nvSpPr>
        <p:spPr>
          <a:xfrm>
            <a:off x="793376" y="336583"/>
            <a:ext cx="6477635" cy="574040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Documentación de procesos</a:t>
            </a:r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A701A118-7397-D8EE-1C34-9991FA2668FB}"/>
              </a:ext>
            </a:extLst>
          </p:cNvPr>
          <p:cNvSpPr txBox="1"/>
          <p:nvPr/>
        </p:nvSpPr>
        <p:spPr>
          <a:xfrm>
            <a:off x="7427187" y="772287"/>
            <a:ext cx="3575685" cy="1226618"/>
          </a:xfrm>
          <a:prstGeom prst="rect">
            <a:avLst/>
          </a:prstGeom>
          <a:solidFill>
            <a:srgbClr val="00AFEF"/>
          </a:solidFill>
        </p:spPr>
        <p:txBody>
          <a:bodyPr vert="horz" wrap="square" lIns="0" tIns="2857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225"/>
              </a:spcBef>
            </a:pP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Procedimiento</a:t>
            </a:r>
            <a:endParaRPr sz="2200" dirty="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es-MX" sz="2200" b="1" spc="-10" dirty="0">
                <a:solidFill>
                  <a:srgbClr val="001F5F"/>
                </a:solidFill>
                <a:latin typeface="Calibri"/>
                <a:cs typeface="Calibri"/>
              </a:rPr>
              <a:t>Elaboración y control documentos SUG</a:t>
            </a:r>
            <a:endParaRPr sz="22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5"/>
              </a:spcBef>
            </a:pP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MPFD080</a:t>
            </a:r>
            <a:r>
              <a:rPr lang="es-MX" sz="1100" dirty="0">
                <a:solidFill>
                  <a:srgbClr val="001F5F"/>
                </a:solidFill>
                <a:latin typeface="Calibri"/>
                <a:cs typeface="Calibri"/>
              </a:rPr>
              <a:t>3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P</a:t>
            </a:r>
            <a:r>
              <a:rPr sz="11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–</a:t>
            </a:r>
            <a:r>
              <a:rPr sz="11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001F5F"/>
                </a:solidFill>
                <a:latin typeface="Calibri"/>
                <a:cs typeface="Calibri"/>
              </a:rPr>
              <a:t>Consulta</a:t>
            </a:r>
            <a:r>
              <a:rPr sz="11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en</a:t>
            </a:r>
            <a:r>
              <a:rPr sz="11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Proceso</a:t>
            </a:r>
            <a:r>
              <a:rPr sz="11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11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Gestión</a:t>
            </a:r>
            <a:r>
              <a:rPr sz="11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01F5F"/>
                </a:solidFill>
                <a:latin typeface="Calibri"/>
                <a:cs typeface="Calibri"/>
              </a:rPr>
              <a:t>documental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2" name="object 24">
            <a:extLst>
              <a:ext uri="{FF2B5EF4-FFF2-40B4-BE49-F238E27FC236}">
                <a16:creationId xmlns:a16="http://schemas.microsoft.com/office/drawing/2014/main" id="{69065050-AEB4-5E40-2557-00BC7B9741C2}"/>
              </a:ext>
            </a:extLst>
          </p:cNvPr>
          <p:cNvSpPr txBox="1"/>
          <p:nvPr/>
        </p:nvSpPr>
        <p:spPr>
          <a:xfrm>
            <a:off x="7427188" y="2125217"/>
            <a:ext cx="3575685" cy="3477875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 marL="571500" marR="542925" indent="-342900">
              <a:lnSpc>
                <a:spcPct val="100000"/>
              </a:lnSpc>
              <a:spcBef>
                <a:spcPts val="1150"/>
              </a:spcBef>
              <a:buAutoNum type="arabicPeriod"/>
              <a:tabLst>
                <a:tab pos="571500" algn="l"/>
                <a:tab pos="572135" algn="l"/>
              </a:tabLst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Define</a:t>
            </a:r>
            <a:r>
              <a:rPr sz="18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las</a:t>
            </a:r>
            <a:r>
              <a:rPr sz="18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responsabilidades </a:t>
            </a:r>
            <a:r>
              <a:rPr sz="1800" b="1" spc="-3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para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líderes,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facilitadores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y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analistas</a:t>
            </a:r>
            <a:endParaRPr sz="1800" dirty="0">
              <a:latin typeface="Calibri"/>
              <a:cs typeface="Calibri"/>
            </a:endParaRPr>
          </a:p>
          <a:p>
            <a:pPr marL="571500" marR="324485" indent="-342900">
              <a:lnSpc>
                <a:spcPct val="100000"/>
              </a:lnSpc>
              <a:buAutoNum type="arabicPeriod"/>
              <a:tabLst>
                <a:tab pos="571500" algn="l"/>
                <a:tab pos="572135" algn="l"/>
              </a:tabLst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Establece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los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tipos 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documentales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y las 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responsabilidades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revisión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y </a:t>
            </a:r>
            <a:r>
              <a:rPr sz="1800" spc="-3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aprobación</a:t>
            </a:r>
            <a:endParaRPr sz="1800" dirty="0">
              <a:latin typeface="Calibri"/>
              <a:cs typeface="Calibri"/>
            </a:endParaRPr>
          </a:p>
          <a:p>
            <a:pPr marL="571500" marR="931544" indent="-342900" algn="just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571500" algn="l"/>
                <a:tab pos="572135" algn="l"/>
              </a:tabLst>
            </a:pPr>
            <a:r>
              <a:rPr sz="1800" spc="-10" dirty="0" err="1">
                <a:solidFill>
                  <a:srgbClr val="FFFFFF"/>
                </a:solidFill>
                <a:latin typeface="Calibri"/>
                <a:cs typeface="Calibri"/>
              </a:rPr>
              <a:t>Establece</a:t>
            </a:r>
            <a:r>
              <a:rPr lang="es-MX"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spc="-5" dirty="0">
                <a:solidFill>
                  <a:srgbClr val="FFFFFF"/>
                </a:solidFill>
                <a:latin typeface="Calibri"/>
                <a:cs typeface="Calibri"/>
              </a:rPr>
              <a:t>lineamientos</a:t>
            </a:r>
            <a:r>
              <a:rPr sz="18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para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documentación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0C3BA2-41EF-64D7-7D6C-95CE2400EFE7}"/>
              </a:ext>
            </a:extLst>
          </p:cNvPr>
          <p:cNvSpPr txBox="1"/>
          <p:nvPr/>
        </p:nvSpPr>
        <p:spPr>
          <a:xfrm>
            <a:off x="3663060" y="1724579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2">
                    <a:lumMod val="10000"/>
                  </a:schemeClr>
                </a:solidFill>
              </a:rPr>
              <a:t>Manuales</a:t>
            </a:r>
            <a:endParaRPr lang="es-CO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31159F6-1D43-5290-CDE8-77F78EA1E32D}"/>
              </a:ext>
            </a:extLst>
          </p:cNvPr>
          <p:cNvSpPr txBox="1"/>
          <p:nvPr/>
        </p:nvSpPr>
        <p:spPr>
          <a:xfrm>
            <a:off x="3395468" y="4337916"/>
            <a:ext cx="108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Formatos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946FC70-1178-C5B9-197F-65FB2D8A75C7}"/>
              </a:ext>
            </a:extLst>
          </p:cNvPr>
          <p:cNvSpPr txBox="1"/>
          <p:nvPr/>
        </p:nvSpPr>
        <p:spPr>
          <a:xfrm>
            <a:off x="3534347" y="4948755"/>
            <a:ext cx="105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rgbClr val="0070C0"/>
                </a:solidFill>
              </a:rPr>
              <a:t>Registros</a:t>
            </a:r>
            <a:endParaRPr lang="es-CO" b="1" dirty="0">
              <a:solidFill>
                <a:srgbClr val="0070C0"/>
              </a:solidFill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7BAB9FA7-12A9-D594-1A4D-AF32DBCBDB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143"/>
          <a:stretch/>
        </p:blipFill>
        <p:spPr>
          <a:xfrm>
            <a:off x="2607959" y="764415"/>
            <a:ext cx="5057449" cy="5057449"/>
          </a:xfrm>
          <a:prstGeom prst="rect">
            <a:avLst/>
          </a:prstGeom>
        </p:spPr>
      </p:pic>
      <p:sp>
        <p:nvSpPr>
          <p:cNvPr id="32" name="object 24">
            <a:extLst>
              <a:ext uri="{FF2B5EF4-FFF2-40B4-BE49-F238E27FC236}">
                <a16:creationId xmlns:a16="http://schemas.microsoft.com/office/drawing/2014/main" id="{E03DED0C-BBBA-7AD5-718B-217E3708291D}"/>
              </a:ext>
            </a:extLst>
          </p:cNvPr>
          <p:cNvSpPr txBox="1"/>
          <p:nvPr/>
        </p:nvSpPr>
        <p:spPr>
          <a:xfrm>
            <a:off x="1746218" y="1686755"/>
            <a:ext cx="3053684" cy="276999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Manuales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24">
            <a:extLst>
              <a:ext uri="{FF2B5EF4-FFF2-40B4-BE49-F238E27FC236}">
                <a16:creationId xmlns:a16="http://schemas.microsoft.com/office/drawing/2014/main" id="{FEC48056-5961-8477-0EB0-09C6E9E687B5}"/>
              </a:ext>
            </a:extLst>
          </p:cNvPr>
          <p:cNvSpPr txBox="1"/>
          <p:nvPr/>
        </p:nvSpPr>
        <p:spPr>
          <a:xfrm>
            <a:off x="1373194" y="2235720"/>
            <a:ext cx="3053684" cy="276999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Caracterizaciones </a:t>
            </a:r>
            <a:endParaRPr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bject 24">
            <a:extLst>
              <a:ext uri="{FF2B5EF4-FFF2-40B4-BE49-F238E27FC236}">
                <a16:creationId xmlns:a16="http://schemas.microsoft.com/office/drawing/2014/main" id="{18DBFA35-21F0-12A2-F671-C7CA515AA5CE}"/>
              </a:ext>
            </a:extLst>
          </p:cNvPr>
          <p:cNvSpPr txBox="1"/>
          <p:nvPr/>
        </p:nvSpPr>
        <p:spPr>
          <a:xfrm>
            <a:off x="1007827" y="2959631"/>
            <a:ext cx="3053684" cy="276999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Procedimiento</a:t>
            </a:r>
            <a:endParaRPr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24">
            <a:extLst>
              <a:ext uri="{FF2B5EF4-FFF2-40B4-BE49-F238E27FC236}">
                <a16:creationId xmlns:a16="http://schemas.microsoft.com/office/drawing/2014/main" id="{054D7ECA-2026-F114-4A20-6EE1345797D8}"/>
              </a:ext>
            </a:extLst>
          </p:cNvPr>
          <p:cNvSpPr txBox="1"/>
          <p:nvPr/>
        </p:nvSpPr>
        <p:spPr>
          <a:xfrm>
            <a:off x="407072" y="3606165"/>
            <a:ext cx="3053684" cy="276999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4.Instructivo-Programa</a:t>
            </a:r>
            <a:endParaRPr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24">
            <a:extLst>
              <a:ext uri="{FF2B5EF4-FFF2-40B4-BE49-F238E27FC236}">
                <a16:creationId xmlns:a16="http://schemas.microsoft.com/office/drawing/2014/main" id="{68471644-4A10-4959-A801-4C2BE6519ABF}"/>
              </a:ext>
            </a:extLst>
          </p:cNvPr>
          <p:cNvSpPr txBox="1"/>
          <p:nvPr/>
        </p:nvSpPr>
        <p:spPr>
          <a:xfrm>
            <a:off x="171219" y="4252248"/>
            <a:ext cx="3053684" cy="276999"/>
          </a:xfrm>
          <a:prstGeom prst="rect">
            <a:avLst/>
          </a:prstGeom>
          <a:solidFill>
            <a:srgbClr val="001F5F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MX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Formatos</a:t>
            </a:r>
            <a:endParaRPr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4B5245A-DF7C-1E9F-F332-AE626F786EB7}"/>
              </a:ext>
            </a:extLst>
          </p:cNvPr>
          <p:cNvSpPr txBox="1"/>
          <p:nvPr/>
        </p:nvSpPr>
        <p:spPr>
          <a:xfrm>
            <a:off x="4480252" y="4555979"/>
            <a:ext cx="1035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rgbClr val="2107BF"/>
                </a:solidFill>
              </a:rPr>
              <a:t>Registros</a:t>
            </a:r>
            <a:endParaRPr lang="es-CO" dirty="0">
              <a:solidFill>
                <a:srgbClr val="2107BF"/>
              </a:solidFill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E6EA18F-430B-B9D1-522E-10887BE3344E}"/>
              </a:ext>
            </a:extLst>
          </p:cNvPr>
          <p:cNvSpPr txBox="1"/>
          <p:nvPr/>
        </p:nvSpPr>
        <p:spPr>
          <a:xfrm>
            <a:off x="1443681" y="2403819"/>
            <a:ext cx="298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Procesos, Productos, Servicios</a:t>
            </a:r>
            <a:endParaRPr lang="es-CO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E12FA99-7CF6-45E6-AF41-7BE3BDB0A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814"/>
            <a:ext cx="10515600" cy="958694"/>
          </a:xfrm>
        </p:spPr>
        <p:txBody>
          <a:bodyPr/>
          <a:lstStyle/>
          <a:p>
            <a:br>
              <a:rPr lang="es-419" dirty="0"/>
            </a:b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6924660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ítul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2cc8a81-1d27-4f31-8b1b-a705accd7a9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5EA64488E1B648B8BE75487CD0C342" ma:contentTypeVersion="18" ma:contentTypeDescription="Create a new document." ma:contentTypeScope="" ma:versionID="ddb5ac3dc9e7313f14598904dd147cf1">
  <xsd:schema xmlns:xsd="http://www.w3.org/2001/XMLSchema" xmlns:xs="http://www.w3.org/2001/XMLSchema" xmlns:p="http://schemas.microsoft.com/office/2006/metadata/properties" xmlns:ns3="b2cc8a81-1d27-4f31-8b1b-a705accd7a92" xmlns:ns4="c9edbdcd-5c6e-4e7e-9847-57ca040a5288" targetNamespace="http://schemas.microsoft.com/office/2006/metadata/properties" ma:root="true" ma:fieldsID="893d4f5cb0223e4bcdf06f4f44e852d8" ns3:_="" ns4:_="">
    <xsd:import namespace="b2cc8a81-1d27-4f31-8b1b-a705accd7a92"/>
    <xsd:import namespace="c9edbdcd-5c6e-4e7e-9847-57ca040a528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cc8a81-1d27-4f31-8b1b-a705accd7a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edbdcd-5c6e-4e7e-9847-57ca040a528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A616BB-3A0F-4C87-99F9-7C43351DFF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5824B1-3CCE-4969-9473-9A2B4C4BF778}">
  <ds:schemaRefs>
    <ds:schemaRef ds:uri="http://purl.org/dc/dcmitype/"/>
    <ds:schemaRef ds:uri="http://schemas.openxmlformats.org/package/2006/metadata/core-properties"/>
    <ds:schemaRef ds:uri="http://purl.org/dc/elements/1.1/"/>
    <ds:schemaRef ds:uri="b2cc8a81-1d27-4f31-8b1b-a705accd7a92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c9edbdcd-5c6e-4e7e-9847-57ca040a5288"/>
  </ds:schemaRefs>
</ds:datastoreItem>
</file>

<file path=customXml/itemProps3.xml><?xml version="1.0" encoding="utf-8"?>
<ds:datastoreItem xmlns:ds="http://schemas.openxmlformats.org/officeDocument/2006/customXml" ds:itemID="{B4BD248E-26EE-4D3F-BA8B-A556BFF174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cc8a81-1d27-4f31-8b1b-a705accd7a92"/>
    <ds:schemaRef ds:uri="c9edbdcd-5c6e-4e7e-9847-57ca040a52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13691</TotalTime>
  <Words>853</Words>
  <Application>Microsoft Office PowerPoint</Application>
  <PresentationFormat>Panorámica</PresentationFormat>
  <Paragraphs>113</Paragraphs>
  <Slides>20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20</vt:i4>
      </vt:variant>
    </vt:vector>
  </HeadingPairs>
  <TitlesOfParts>
    <vt:vector size="32" baseType="lpstr">
      <vt:lpstr>Aptos</vt:lpstr>
      <vt:lpstr>Aptos Display</vt:lpstr>
      <vt:lpstr>Arial</vt:lpstr>
      <vt:lpstr>Arial MT</vt:lpstr>
      <vt:lpstr>Arial Narrow</vt:lpstr>
      <vt:lpstr>Calibri</vt:lpstr>
      <vt:lpstr>Calibri Light</vt:lpstr>
      <vt:lpstr>Century Gothic</vt:lpstr>
      <vt:lpstr>Times New Roman</vt:lpstr>
      <vt:lpstr>Trebuchet MS</vt:lpstr>
      <vt:lpstr>Tema de Office</vt:lpstr>
      <vt:lpstr>Título</vt:lpstr>
      <vt:lpstr>SUG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Aranza Ocampo Rayo</cp:lastModifiedBy>
  <cp:revision>31</cp:revision>
  <cp:lastPrinted>2024-03-11T17:05:37Z</cp:lastPrinted>
  <dcterms:created xsi:type="dcterms:W3CDTF">2024-02-27T14:42:26Z</dcterms:created>
  <dcterms:modified xsi:type="dcterms:W3CDTF">2025-02-28T21:16:29Z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0x0101009A5EA64488E1B648B8BE75487CD0C342</vt:lpwstr>
  </property>
</Properties>
</file>